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6" r:id="rId2"/>
    <p:sldId id="257" r:id="rId3"/>
    <p:sldId id="281" r:id="rId4"/>
    <p:sldId id="280" r:id="rId5"/>
    <p:sldId id="296" r:id="rId6"/>
    <p:sldId id="500" r:id="rId7"/>
    <p:sldId id="504" r:id="rId8"/>
    <p:sldId id="505" r:id="rId9"/>
    <p:sldId id="381" r:id="rId10"/>
    <p:sldId id="335" r:id="rId11"/>
    <p:sldId id="380" r:id="rId12"/>
    <p:sldId id="338" r:id="rId13"/>
    <p:sldId id="339" r:id="rId14"/>
    <p:sldId id="340" r:id="rId15"/>
    <p:sldId id="341" r:id="rId16"/>
    <p:sldId id="342" r:id="rId17"/>
    <p:sldId id="343" r:id="rId18"/>
    <p:sldId id="344" r:id="rId19"/>
    <p:sldId id="345" r:id="rId20"/>
    <p:sldId id="346" r:id="rId21"/>
    <p:sldId id="347" r:id="rId22"/>
    <p:sldId id="348" r:id="rId23"/>
    <p:sldId id="349" r:id="rId24"/>
    <p:sldId id="350" r:id="rId25"/>
    <p:sldId id="351" r:id="rId26"/>
    <p:sldId id="352" r:id="rId27"/>
    <p:sldId id="353" r:id="rId28"/>
    <p:sldId id="354" r:id="rId29"/>
    <p:sldId id="355" r:id="rId30"/>
    <p:sldId id="356" r:id="rId31"/>
    <p:sldId id="357" r:id="rId32"/>
    <p:sldId id="358" r:id="rId33"/>
    <p:sldId id="359" r:id="rId34"/>
    <p:sldId id="360" r:id="rId35"/>
    <p:sldId id="361" r:id="rId36"/>
    <p:sldId id="362" r:id="rId37"/>
    <p:sldId id="363" r:id="rId38"/>
    <p:sldId id="364" r:id="rId39"/>
    <p:sldId id="365" r:id="rId40"/>
    <p:sldId id="366" r:id="rId41"/>
    <p:sldId id="367" r:id="rId42"/>
    <p:sldId id="368" r:id="rId43"/>
    <p:sldId id="369" r:id="rId44"/>
    <p:sldId id="371" r:id="rId45"/>
    <p:sldId id="373" r:id="rId46"/>
    <p:sldId id="376" r:id="rId47"/>
    <p:sldId id="377" r:id="rId48"/>
    <p:sldId id="384" r:id="rId49"/>
    <p:sldId id="385" r:id="rId50"/>
    <p:sldId id="313" r:id="rId51"/>
    <p:sldId id="382" r:id="rId52"/>
    <p:sldId id="321" r:id="rId53"/>
    <p:sldId id="323" r:id="rId54"/>
    <p:sldId id="322" r:id="rId55"/>
    <p:sldId id="324" r:id="rId56"/>
    <p:sldId id="325" r:id="rId57"/>
    <p:sldId id="314" r:id="rId58"/>
    <p:sldId id="388" r:id="rId59"/>
    <p:sldId id="509" r:id="rId60"/>
    <p:sldId id="510" r:id="rId61"/>
    <p:sldId id="511" r:id="rId62"/>
    <p:sldId id="512" r:id="rId63"/>
    <p:sldId id="513" r:id="rId64"/>
    <p:sldId id="514" r:id="rId65"/>
    <p:sldId id="515" r:id="rId66"/>
    <p:sldId id="516" r:id="rId67"/>
    <p:sldId id="517" r:id="rId68"/>
    <p:sldId id="397" r:id="rId69"/>
    <p:sldId id="396" r:id="rId70"/>
    <p:sldId id="399" r:id="rId71"/>
    <p:sldId id="400" r:id="rId72"/>
    <p:sldId id="402" r:id="rId73"/>
    <p:sldId id="403" r:id="rId74"/>
    <p:sldId id="401" r:id="rId75"/>
    <p:sldId id="405" r:id="rId76"/>
    <p:sldId id="408" r:id="rId77"/>
    <p:sldId id="407" r:id="rId78"/>
    <p:sldId id="409" r:id="rId79"/>
    <p:sldId id="518" r:id="rId80"/>
    <p:sldId id="519" r:id="rId81"/>
    <p:sldId id="520" r:id="rId82"/>
    <p:sldId id="521" r:id="rId83"/>
    <p:sldId id="411" r:id="rId84"/>
    <p:sldId id="389" r:id="rId85"/>
    <p:sldId id="390" r:id="rId86"/>
    <p:sldId id="412" r:id="rId87"/>
    <p:sldId id="507" r:id="rId88"/>
    <p:sldId id="458" r:id="rId89"/>
    <p:sldId id="459" r:id="rId90"/>
    <p:sldId id="460" r:id="rId91"/>
    <p:sldId id="461" r:id="rId92"/>
    <p:sldId id="462" r:id="rId93"/>
    <p:sldId id="463" r:id="rId94"/>
    <p:sldId id="464" r:id="rId95"/>
    <p:sldId id="465" r:id="rId96"/>
    <p:sldId id="468" r:id="rId97"/>
    <p:sldId id="499" r:id="rId98"/>
    <p:sldId id="487" r:id="rId99"/>
    <p:sldId id="488" r:id="rId100"/>
    <p:sldId id="489" r:id="rId101"/>
    <p:sldId id="490" r:id="rId102"/>
    <p:sldId id="491" r:id="rId103"/>
    <p:sldId id="492" r:id="rId104"/>
    <p:sldId id="493" r:id="rId105"/>
    <p:sldId id="494" r:id="rId106"/>
    <p:sldId id="495" r:id="rId107"/>
    <p:sldId id="496" r:id="rId108"/>
    <p:sldId id="498" r:id="rId109"/>
    <p:sldId id="471" r:id="rId110"/>
    <p:sldId id="472" r:id="rId111"/>
    <p:sldId id="473" r:id="rId112"/>
    <p:sldId id="474" r:id="rId113"/>
    <p:sldId id="475" r:id="rId114"/>
    <p:sldId id="476" r:id="rId115"/>
    <p:sldId id="477" r:id="rId116"/>
    <p:sldId id="479" r:id="rId117"/>
    <p:sldId id="480" r:id="rId118"/>
    <p:sldId id="482" r:id="rId119"/>
    <p:sldId id="483" r:id="rId120"/>
    <p:sldId id="485" r:id="rId121"/>
    <p:sldId id="284" r:id="rId122"/>
    <p:sldId id="285" r:id="rId123"/>
    <p:sldId id="286" r:id="rId124"/>
    <p:sldId id="287" r:id="rId125"/>
    <p:sldId id="288" r:id="rId126"/>
    <p:sldId id="289" r:id="rId127"/>
    <p:sldId id="290" r:id="rId128"/>
    <p:sldId id="291" r:id="rId129"/>
    <p:sldId id="292" r:id="rId130"/>
    <p:sldId id="293" r:id="rId131"/>
    <p:sldId id="294" r:id="rId132"/>
    <p:sldId id="295"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11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90F5C-DF39-4572-AD93-6C766254C3EA}" type="datetimeFigureOut">
              <a:rPr lang="en-US" smtClean="0"/>
              <a:t>07-Feb-23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1FA44-D833-41F3-A614-6C574213ACB1}" type="slidenum">
              <a:rPr lang="en-US" smtClean="0"/>
              <a:t>‹#›</a:t>
            </a:fld>
            <a:endParaRPr lang="en-US"/>
          </a:p>
        </p:txBody>
      </p:sp>
    </p:spTree>
    <p:extLst>
      <p:ext uri="{BB962C8B-B14F-4D97-AF65-F5344CB8AC3E}">
        <p14:creationId xmlns:p14="http://schemas.microsoft.com/office/powerpoint/2010/main" val="116719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4AE40B22-AE8C-4D74-A512-D9EAC1DE6F70}"/>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AD7557B-990E-4F6A-9674-97D44A601260}" type="slidenum">
              <a:rPr lang="en-CA" altLang="en-US" smtClean="0"/>
              <a:pPr/>
              <a:t>12</a:t>
            </a:fld>
            <a:endParaRPr lang="en-CA" altLang="en-US"/>
          </a:p>
        </p:txBody>
      </p:sp>
      <p:sp>
        <p:nvSpPr>
          <p:cNvPr id="10243" name="Rectangle 2">
            <a:extLst>
              <a:ext uri="{FF2B5EF4-FFF2-40B4-BE49-F238E27FC236}">
                <a16:creationId xmlns:a16="http://schemas.microsoft.com/office/drawing/2014/main" id="{69E3997F-298D-4F5A-9771-14A643994266}"/>
              </a:ext>
            </a:extLst>
          </p:cNvPr>
          <p:cNvSpPr>
            <a:spLocks noGrp="1" noRot="1" noChangeAspect="1" noChangeArrowheads="1" noTextEdit="1"/>
          </p:cNvSpPr>
          <p:nvPr>
            <p:ph type="sldImg"/>
          </p:nvPr>
        </p:nvSpPr>
        <p:spPr>
          <a:xfrm>
            <a:off x="393700" y="692150"/>
            <a:ext cx="6072188" cy="3416300"/>
          </a:xfrm>
          <a:ln/>
        </p:spPr>
      </p:sp>
      <p:sp>
        <p:nvSpPr>
          <p:cNvPr id="10244" name="Rectangle 3">
            <a:extLst>
              <a:ext uri="{FF2B5EF4-FFF2-40B4-BE49-F238E27FC236}">
                <a16:creationId xmlns:a16="http://schemas.microsoft.com/office/drawing/2014/main" id="{8553F873-901A-4FC0-AF09-D20E749353B5}"/>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529515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AA8A1DA-E0C7-483D-8A93-7FE9E5C1A46A}"/>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134999-FF95-4B2B-9B26-2C392749D6A1}" type="slidenum">
              <a:rPr lang="en-CA" altLang="en-US" smtClean="0"/>
              <a:pPr/>
              <a:t>21</a:t>
            </a:fld>
            <a:endParaRPr lang="en-CA" altLang="en-US"/>
          </a:p>
        </p:txBody>
      </p:sp>
      <p:sp>
        <p:nvSpPr>
          <p:cNvPr id="28675" name="Rectangle 2">
            <a:extLst>
              <a:ext uri="{FF2B5EF4-FFF2-40B4-BE49-F238E27FC236}">
                <a16:creationId xmlns:a16="http://schemas.microsoft.com/office/drawing/2014/main" id="{246C8ECA-76AD-4E38-9F91-A482233904B9}"/>
              </a:ext>
            </a:extLst>
          </p:cNvPr>
          <p:cNvSpPr>
            <a:spLocks noGrp="1" noRot="1" noChangeAspect="1" noChangeArrowheads="1" noTextEdit="1"/>
          </p:cNvSpPr>
          <p:nvPr>
            <p:ph type="sldImg"/>
          </p:nvPr>
        </p:nvSpPr>
        <p:spPr>
          <a:xfrm>
            <a:off x="393700" y="692150"/>
            <a:ext cx="6072188" cy="3416300"/>
          </a:xfrm>
          <a:ln/>
        </p:spPr>
      </p:sp>
      <p:sp>
        <p:nvSpPr>
          <p:cNvPr id="28676" name="Rectangle 3">
            <a:extLst>
              <a:ext uri="{FF2B5EF4-FFF2-40B4-BE49-F238E27FC236}">
                <a16:creationId xmlns:a16="http://schemas.microsoft.com/office/drawing/2014/main" id="{3EF71BA7-7B5A-4C5E-9707-CEC5E83EDBDB}"/>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858347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5DF33552-3B12-4253-859F-CF206395DF76}"/>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272EF8-7071-4F09-818A-FA8BC3EFDBCC}" type="slidenum">
              <a:rPr lang="en-CA" altLang="en-US" smtClean="0"/>
              <a:pPr/>
              <a:t>22</a:t>
            </a:fld>
            <a:endParaRPr lang="en-CA" altLang="en-US"/>
          </a:p>
        </p:txBody>
      </p:sp>
      <p:sp>
        <p:nvSpPr>
          <p:cNvPr id="30723" name="Rectangle 2">
            <a:extLst>
              <a:ext uri="{FF2B5EF4-FFF2-40B4-BE49-F238E27FC236}">
                <a16:creationId xmlns:a16="http://schemas.microsoft.com/office/drawing/2014/main" id="{3CBE5542-689A-4388-9A45-3FA4C21FF37B}"/>
              </a:ext>
            </a:extLst>
          </p:cNvPr>
          <p:cNvSpPr>
            <a:spLocks noGrp="1" noRot="1" noChangeAspect="1" noChangeArrowheads="1" noTextEdit="1"/>
          </p:cNvSpPr>
          <p:nvPr>
            <p:ph type="sldImg"/>
          </p:nvPr>
        </p:nvSpPr>
        <p:spPr>
          <a:xfrm>
            <a:off x="393700" y="692150"/>
            <a:ext cx="6072188" cy="3416300"/>
          </a:xfrm>
          <a:ln/>
        </p:spPr>
      </p:sp>
      <p:sp>
        <p:nvSpPr>
          <p:cNvPr id="30724" name="Rectangle 3">
            <a:extLst>
              <a:ext uri="{FF2B5EF4-FFF2-40B4-BE49-F238E27FC236}">
                <a16:creationId xmlns:a16="http://schemas.microsoft.com/office/drawing/2014/main" id="{ED3B7280-E41F-47A3-9A9A-4936E7F7BFCA}"/>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55988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FF396D0B-304C-4C85-80DD-7CF694F2F278}"/>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194F82-97C5-401B-BB2B-928D419DE13F}" type="slidenum">
              <a:rPr lang="en-CA" altLang="en-US" smtClean="0"/>
              <a:pPr/>
              <a:t>23</a:t>
            </a:fld>
            <a:endParaRPr lang="en-CA" altLang="en-US"/>
          </a:p>
        </p:txBody>
      </p:sp>
      <p:sp>
        <p:nvSpPr>
          <p:cNvPr id="32771" name="Rectangle 2">
            <a:extLst>
              <a:ext uri="{FF2B5EF4-FFF2-40B4-BE49-F238E27FC236}">
                <a16:creationId xmlns:a16="http://schemas.microsoft.com/office/drawing/2014/main" id="{3197C4C7-B76E-4FF2-B3D9-BCF54D57B597}"/>
              </a:ext>
            </a:extLst>
          </p:cNvPr>
          <p:cNvSpPr>
            <a:spLocks noGrp="1" noRot="1" noChangeAspect="1" noChangeArrowheads="1" noTextEdit="1"/>
          </p:cNvSpPr>
          <p:nvPr>
            <p:ph type="sldImg"/>
          </p:nvPr>
        </p:nvSpPr>
        <p:spPr>
          <a:xfrm>
            <a:off x="393700" y="692150"/>
            <a:ext cx="6072188" cy="3416300"/>
          </a:xfrm>
          <a:ln/>
        </p:spPr>
      </p:sp>
      <p:sp>
        <p:nvSpPr>
          <p:cNvPr id="32772" name="Rectangle 3">
            <a:extLst>
              <a:ext uri="{FF2B5EF4-FFF2-40B4-BE49-F238E27FC236}">
                <a16:creationId xmlns:a16="http://schemas.microsoft.com/office/drawing/2014/main" id="{1C841D45-A1F6-48C3-8008-31339C038036}"/>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7485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5392FA31-6BF8-481E-80FB-81E0DFFE596D}"/>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80537C3-FFC4-41B3-9CA8-F95C13F285B4}" type="slidenum">
              <a:rPr lang="en-CA" altLang="en-US" smtClean="0"/>
              <a:pPr/>
              <a:t>24</a:t>
            </a:fld>
            <a:endParaRPr lang="en-CA" altLang="en-US"/>
          </a:p>
        </p:txBody>
      </p:sp>
      <p:sp>
        <p:nvSpPr>
          <p:cNvPr id="34819" name="Rectangle 2">
            <a:extLst>
              <a:ext uri="{FF2B5EF4-FFF2-40B4-BE49-F238E27FC236}">
                <a16:creationId xmlns:a16="http://schemas.microsoft.com/office/drawing/2014/main" id="{DD0312FA-0931-499C-BEA1-CB4FDDB4A7B0}"/>
              </a:ext>
            </a:extLst>
          </p:cNvPr>
          <p:cNvSpPr>
            <a:spLocks noGrp="1" noRot="1" noChangeAspect="1" noChangeArrowheads="1" noTextEdit="1"/>
          </p:cNvSpPr>
          <p:nvPr>
            <p:ph type="sldImg"/>
          </p:nvPr>
        </p:nvSpPr>
        <p:spPr>
          <a:xfrm>
            <a:off x="393700" y="692150"/>
            <a:ext cx="6072188" cy="3416300"/>
          </a:xfrm>
          <a:ln/>
        </p:spPr>
      </p:sp>
      <p:sp>
        <p:nvSpPr>
          <p:cNvPr id="34820" name="Rectangle 3">
            <a:extLst>
              <a:ext uri="{FF2B5EF4-FFF2-40B4-BE49-F238E27FC236}">
                <a16:creationId xmlns:a16="http://schemas.microsoft.com/office/drawing/2014/main" id="{4AAE47B9-9BD1-4996-9793-25A88A268D50}"/>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420357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F5C45561-2C1C-4C20-91CD-E60C8B287BD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3D235-8AD3-4E83-8FDB-67426C86034A}" type="slidenum">
              <a:rPr lang="en-CA" altLang="en-US" smtClean="0"/>
              <a:pPr/>
              <a:t>25</a:t>
            </a:fld>
            <a:endParaRPr lang="en-CA" altLang="en-US"/>
          </a:p>
        </p:txBody>
      </p:sp>
      <p:sp>
        <p:nvSpPr>
          <p:cNvPr id="36867" name="Rectangle 2">
            <a:extLst>
              <a:ext uri="{FF2B5EF4-FFF2-40B4-BE49-F238E27FC236}">
                <a16:creationId xmlns:a16="http://schemas.microsoft.com/office/drawing/2014/main" id="{38C77556-57DC-4D1B-9BEE-D8BB6949825A}"/>
              </a:ext>
            </a:extLst>
          </p:cNvPr>
          <p:cNvSpPr>
            <a:spLocks noGrp="1" noRot="1" noChangeAspect="1" noChangeArrowheads="1" noTextEdit="1"/>
          </p:cNvSpPr>
          <p:nvPr>
            <p:ph type="sldImg"/>
          </p:nvPr>
        </p:nvSpPr>
        <p:spPr>
          <a:xfrm>
            <a:off x="393700" y="692150"/>
            <a:ext cx="6072188" cy="3416300"/>
          </a:xfrm>
          <a:ln/>
        </p:spPr>
      </p:sp>
      <p:sp>
        <p:nvSpPr>
          <p:cNvPr id="36868" name="Rectangle 3">
            <a:extLst>
              <a:ext uri="{FF2B5EF4-FFF2-40B4-BE49-F238E27FC236}">
                <a16:creationId xmlns:a16="http://schemas.microsoft.com/office/drawing/2014/main" id="{D874645E-48F6-4DAE-84DC-A4836B07BA2B}"/>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1638239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1200E9D-2176-4248-BAF9-B03C0215E3C2}"/>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957796A-E918-402B-BB3D-9F0398DB2756}" type="slidenum">
              <a:rPr lang="en-CA" altLang="en-US" smtClean="0"/>
              <a:pPr/>
              <a:t>26</a:t>
            </a:fld>
            <a:endParaRPr lang="en-CA" altLang="en-US"/>
          </a:p>
        </p:txBody>
      </p:sp>
      <p:sp>
        <p:nvSpPr>
          <p:cNvPr id="38915" name="Rectangle 2">
            <a:extLst>
              <a:ext uri="{FF2B5EF4-FFF2-40B4-BE49-F238E27FC236}">
                <a16:creationId xmlns:a16="http://schemas.microsoft.com/office/drawing/2014/main" id="{AE2789F2-2910-4D87-8750-B99023FB9F4A}"/>
              </a:ext>
            </a:extLst>
          </p:cNvPr>
          <p:cNvSpPr>
            <a:spLocks noGrp="1" noRot="1" noChangeAspect="1" noChangeArrowheads="1" noTextEdit="1"/>
          </p:cNvSpPr>
          <p:nvPr>
            <p:ph type="sldImg"/>
          </p:nvPr>
        </p:nvSpPr>
        <p:spPr>
          <a:xfrm>
            <a:off x="393700" y="692150"/>
            <a:ext cx="6072188" cy="3416300"/>
          </a:xfrm>
          <a:ln/>
        </p:spPr>
      </p:sp>
      <p:sp>
        <p:nvSpPr>
          <p:cNvPr id="38916" name="Rectangle 3">
            <a:extLst>
              <a:ext uri="{FF2B5EF4-FFF2-40B4-BE49-F238E27FC236}">
                <a16:creationId xmlns:a16="http://schemas.microsoft.com/office/drawing/2014/main" id="{14578034-7BA0-4F89-85A0-06CC801018F9}"/>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777015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AAFEA31-E047-4483-8545-EBE492A8E786}"/>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0FD96AC-1180-44B7-941F-34D4AB72D791}" type="slidenum">
              <a:rPr lang="en-CA" altLang="en-US" smtClean="0"/>
              <a:pPr/>
              <a:t>27</a:t>
            </a:fld>
            <a:endParaRPr lang="en-CA" altLang="en-US"/>
          </a:p>
        </p:txBody>
      </p:sp>
      <p:sp>
        <p:nvSpPr>
          <p:cNvPr id="40963" name="Rectangle 2">
            <a:extLst>
              <a:ext uri="{FF2B5EF4-FFF2-40B4-BE49-F238E27FC236}">
                <a16:creationId xmlns:a16="http://schemas.microsoft.com/office/drawing/2014/main" id="{017B80C1-E74A-48A9-A004-718FCC5DBC7A}"/>
              </a:ext>
            </a:extLst>
          </p:cNvPr>
          <p:cNvSpPr>
            <a:spLocks noGrp="1" noRot="1" noChangeAspect="1" noChangeArrowheads="1" noTextEdit="1"/>
          </p:cNvSpPr>
          <p:nvPr>
            <p:ph type="sldImg"/>
          </p:nvPr>
        </p:nvSpPr>
        <p:spPr>
          <a:xfrm>
            <a:off x="393700" y="692150"/>
            <a:ext cx="6072188" cy="3416300"/>
          </a:xfrm>
          <a:ln/>
        </p:spPr>
      </p:sp>
      <p:sp>
        <p:nvSpPr>
          <p:cNvPr id="40964" name="Rectangle 3">
            <a:extLst>
              <a:ext uri="{FF2B5EF4-FFF2-40B4-BE49-F238E27FC236}">
                <a16:creationId xmlns:a16="http://schemas.microsoft.com/office/drawing/2014/main" id="{923494C8-D567-4DB5-A08F-8DF9AD41C61C}"/>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621908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76F6FDA2-4B9F-499D-997D-E3AB1B0753F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34EA79C-8441-4FFE-AF79-515D8A5ED7D5}" type="slidenum">
              <a:rPr lang="en-CA" altLang="en-US" smtClean="0"/>
              <a:pPr/>
              <a:t>28</a:t>
            </a:fld>
            <a:endParaRPr lang="en-CA" altLang="en-US"/>
          </a:p>
        </p:txBody>
      </p:sp>
      <p:sp>
        <p:nvSpPr>
          <p:cNvPr id="43011" name="Rectangle 2">
            <a:extLst>
              <a:ext uri="{FF2B5EF4-FFF2-40B4-BE49-F238E27FC236}">
                <a16:creationId xmlns:a16="http://schemas.microsoft.com/office/drawing/2014/main" id="{0BB5FA94-3B5A-4C94-B3B8-81F556BCA04A}"/>
              </a:ext>
            </a:extLst>
          </p:cNvPr>
          <p:cNvSpPr>
            <a:spLocks noGrp="1" noRot="1" noChangeAspect="1" noChangeArrowheads="1" noTextEdit="1"/>
          </p:cNvSpPr>
          <p:nvPr>
            <p:ph type="sldImg"/>
          </p:nvPr>
        </p:nvSpPr>
        <p:spPr>
          <a:xfrm>
            <a:off x="393700" y="692150"/>
            <a:ext cx="6072188" cy="3416300"/>
          </a:xfrm>
          <a:ln/>
        </p:spPr>
      </p:sp>
      <p:sp>
        <p:nvSpPr>
          <p:cNvPr id="43012" name="Rectangle 3">
            <a:extLst>
              <a:ext uri="{FF2B5EF4-FFF2-40B4-BE49-F238E27FC236}">
                <a16:creationId xmlns:a16="http://schemas.microsoft.com/office/drawing/2014/main" id="{ECF18187-6729-44B9-94D3-10CE967E8916}"/>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206127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FEDCF99B-D6D6-4613-B3E6-5A4CA24F5D76}"/>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8104AA3-24DF-462B-A1B9-E3E961BB20F7}" type="slidenum">
              <a:rPr lang="en-CA" altLang="en-US" smtClean="0"/>
              <a:pPr/>
              <a:t>29</a:t>
            </a:fld>
            <a:endParaRPr lang="en-CA" altLang="en-US"/>
          </a:p>
        </p:txBody>
      </p:sp>
      <p:sp>
        <p:nvSpPr>
          <p:cNvPr id="45059" name="Rectangle 2">
            <a:extLst>
              <a:ext uri="{FF2B5EF4-FFF2-40B4-BE49-F238E27FC236}">
                <a16:creationId xmlns:a16="http://schemas.microsoft.com/office/drawing/2014/main" id="{62BCDA0E-8C88-4511-965F-54AAA794BD35}"/>
              </a:ext>
            </a:extLst>
          </p:cNvPr>
          <p:cNvSpPr>
            <a:spLocks noGrp="1" noRot="1" noChangeAspect="1" noChangeArrowheads="1" noTextEdit="1"/>
          </p:cNvSpPr>
          <p:nvPr>
            <p:ph type="sldImg"/>
          </p:nvPr>
        </p:nvSpPr>
        <p:spPr>
          <a:xfrm>
            <a:off x="393700" y="692150"/>
            <a:ext cx="6072188" cy="3416300"/>
          </a:xfrm>
          <a:ln/>
        </p:spPr>
      </p:sp>
      <p:sp>
        <p:nvSpPr>
          <p:cNvPr id="45060" name="Rectangle 3">
            <a:extLst>
              <a:ext uri="{FF2B5EF4-FFF2-40B4-BE49-F238E27FC236}">
                <a16:creationId xmlns:a16="http://schemas.microsoft.com/office/drawing/2014/main" id="{65D88267-581A-427A-84FB-D303C812B6B2}"/>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2850051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3F188062-507A-408F-BFF6-163921D293DD}"/>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041F5D1-DD7E-4F90-8226-E15223E8C27D}" type="slidenum">
              <a:rPr lang="en-CA" altLang="en-US" smtClean="0"/>
              <a:pPr/>
              <a:t>30</a:t>
            </a:fld>
            <a:endParaRPr lang="en-CA" altLang="en-US"/>
          </a:p>
        </p:txBody>
      </p:sp>
      <p:sp>
        <p:nvSpPr>
          <p:cNvPr id="47107" name="Rectangle 2">
            <a:extLst>
              <a:ext uri="{FF2B5EF4-FFF2-40B4-BE49-F238E27FC236}">
                <a16:creationId xmlns:a16="http://schemas.microsoft.com/office/drawing/2014/main" id="{2F1B6588-6965-4CC4-ADA6-807E9E29270A}"/>
              </a:ext>
            </a:extLst>
          </p:cNvPr>
          <p:cNvSpPr>
            <a:spLocks noGrp="1" noRot="1" noChangeAspect="1" noChangeArrowheads="1" noTextEdit="1"/>
          </p:cNvSpPr>
          <p:nvPr>
            <p:ph type="sldImg"/>
          </p:nvPr>
        </p:nvSpPr>
        <p:spPr>
          <a:xfrm>
            <a:off x="393700" y="692150"/>
            <a:ext cx="6072188" cy="3416300"/>
          </a:xfrm>
          <a:ln/>
        </p:spPr>
      </p:sp>
      <p:sp>
        <p:nvSpPr>
          <p:cNvPr id="47108" name="Rectangle 3">
            <a:extLst>
              <a:ext uri="{FF2B5EF4-FFF2-40B4-BE49-F238E27FC236}">
                <a16:creationId xmlns:a16="http://schemas.microsoft.com/office/drawing/2014/main" id="{CF436C69-9E64-4C29-82C0-DCD116693D01}"/>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106230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C83E6262-9542-412D-A7AD-EEC640366FF0}"/>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4D0203-C1B8-4B99-964D-73B356E794B7}" type="slidenum">
              <a:rPr lang="en-CA" altLang="en-US" smtClean="0"/>
              <a:pPr/>
              <a:t>13</a:t>
            </a:fld>
            <a:endParaRPr lang="en-CA" altLang="en-US"/>
          </a:p>
        </p:txBody>
      </p:sp>
      <p:sp>
        <p:nvSpPr>
          <p:cNvPr id="12291" name="Rectangle 2">
            <a:extLst>
              <a:ext uri="{FF2B5EF4-FFF2-40B4-BE49-F238E27FC236}">
                <a16:creationId xmlns:a16="http://schemas.microsoft.com/office/drawing/2014/main" id="{1696F8D3-B67E-428E-BAF2-0E42A4C5934A}"/>
              </a:ext>
            </a:extLst>
          </p:cNvPr>
          <p:cNvSpPr>
            <a:spLocks noGrp="1" noRot="1" noChangeAspect="1" noChangeArrowheads="1" noTextEdit="1"/>
          </p:cNvSpPr>
          <p:nvPr>
            <p:ph type="sldImg"/>
          </p:nvPr>
        </p:nvSpPr>
        <p:spPr>
          <a:xfrm>
            <a:off x="393700" y="692150"/>
            <a:ext cx="6072188" cy="3416300"/>
          </a:xfrm>
          <a:ln/>
        </p:spPr>
      </p:sp>
      <p:sp>
        <p:nvSpPr>
          <p:cNvPr id="12292" name="Rectangle 3">
            <a:extLst>
              <a:ext uri="{FF2B5EF4-FFF2-40B4-BE49-F238E27FC236}">
                <a16:creationId xmlns:a16="http://schemas.microsoft.com/office/drawing/2014/main" id="{6E8FC031-B6B6-4B55-9A18-D35C0751B55F}"/>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1098370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38886C1C-FFEC-4D08-83B5-234DD4F281B0}"/>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57E622-09CA-4991-8287-48CBBE7CA2D1}" type="slidenum">
              <a:rPr lang="en-CA" altLang="en-US" smtClean="0"/>
              <a:pPr/>
              <a:t>31</a:t>
            </a:fld>
            <a:endParaRPr lang="en-CA" altLang="en-US"/>
          </a:p>
        </p:txBody>
      </p:sp>
      <p:sp>
        <p:nvSpPr>
          <p:cNvPr id="49155" name="Rectangle 2">
            <a:extLst>
              <a:ext uri="{FF2B5EF4-FFF2-40B4-BE49-F238E27FC236}">
                <a16:creationId xmlns:a16="http://schemas.microsoft.com/office/drawing/2014/main" id="{CB70D1E3-4500-44CE-BADA-384D0B46F02F}"/>
              </a:ext>
            </a:extLst>
          </p:cNvPr>
          <p:cNvSpPr>
            <a:spLocks noGrp="1" noRot="1" noChangeAspect="1" noChangeArrowheads="1" noTextEdit="1"/>
          </p:cNvSpPr>
          <p:nvPr>
            <p:ph type="sldImg"/>
          </p:nvPr>
        </p:nvSpPr>
        <p:spPr>
          <a:xfrm>
            <a:off x="393700" y="692150"/>
            <a:ext cx="6072188" cy="3416300"/>
          </a:xfrm>
          <a:ln/>
        </p:spPr>
      </p:sp>
      <p:sp>
        <p:nvSpPr>
          <p:cNvPr id="49156" name="Rectangle 3">
            <a:extLst>
              <a:ext uri="{FF2B5EF4-FFF2-40B4-BE49-F238E27FC236}">
                <a16:creationId xmlns:a16="http://schemas.microsoft.com/office/drawing/2014/main" id="{D5ACA0D4-CBB5-42DD-A24C-BA2540B2A34E}"/>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4232337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ABB9E95-EFBF-499E-9448-EAF7F6BD701D}"/>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2C777D-A9A2-4E28-AD21-E7FC5743D898}" type="slidenum">
              <a:rPr lang="en-CA" altLang="en-US" smtClean="0"/>
              <a:pPr/>
              <a:t>32</a:t>
            </a:fld>
            <a:endParaRPr lang="en-CA" altLang="en-US"/>
          </a:p>
        </p:txBody>
      </p:sp>
      <p:sp>
        <p:nvSpPr>
          <p:cNvPr id="51203" name="Rectangle 2">
            <a:extLst>
              <a:ext uri="{FF2B5EF4-FFF2-40B4-BE49-F238E27FC236}">
                <a16:creationId xmlns:a16="http://schemas.microsoft.com/office/drawing/2014/main" id="{587DCA90-E0C9-4B0E-A7CE-0B679E98BF87}"/>
              </a:ext>
            </a:extLst>
          </p:cNvPr>
          <p:cNvSpPr>
            <a:spLocks noGrp="1" noRot="1" noChangeAspect="1" noChangeArrowheads="1" noTextEdit="1"/>
          </p:cNvSpPr>
          <p:nvPr>
            <p:ph type="sldImg"/>
          </p:nvPr>
        </p:nvSpPr>
        <p:spPr>
          <a:xfrm>
            <a:off x="393700" y="692150"/>
            <a:ext cx="6072188" cy="3416300"/>
          </a:xfrm>
          <a:ln/>
        </p:spPr>
      </p:sp>
      <p:sp>
        <p:nvSpPr>
          <p:cNvPr id="51204" name="Rectangle 3">
            <a:extLst>
              <a:ext uri="{FF2B5EF4-FFF2-40B4-BE49-F238E27FC236}">
                <a16:creationId xmlns:a16="http://schemas.microsoft.com/office/drawing/2014/main" id="{5796D3A1-D9C4-43C4-B25B-E24CCCFA0648}"/>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1621574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D9773358-742F-44B6-A34F-B83151B4B2D7}"/>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6DCC1A-6AB8-4383-AE84-3F27CC8CC81D}" type="slidenum">
              <a:rPr lang="en-CA" altLang="en-US" smtClean="0"/>
              <a:pPr/>
              <a:t>33</a:t>
            </a:fld>
            <a:endParaRPr lang="en-CA" altLang="en-US"/>
          </a:p>
        </p:txBody>
      </p:sp>
      <p:sp>
        <p:nvSpPr>
          <p:cNvPr id="53251" name="Rectangle 2">
            <a:extLst>
              <a:ext uri="{FF2B5EF4-FFF2-40B4-BE49-F238E27FC236}">
                <a16:creationId xmlns:a16="http://schemas.microsoft.com/office/drawing/2014/main" id="{71E39C4A-B3C6-432C-AF13-6F1140337C62}"/>
              </a:ext>
            </a:extLst>
          </p:cNvPr>
          <p:cNvSpPr>
            <a:spLocks noGrp="1" noRot="1" noChangeAspect="1" noChangeArrowheads="1" noTextEdit="1"/>
          </p:cNvSpPr>
          <p:nvPr>
            <p:ph type="sldImg"/>
          </p:nvPr>
        </p:nvSpPr>
        <p:spPr>
          <a:xfrm>
            <a:off x="393700" y="692150"/>
            <a:ext cx="6072188" cy="3416300"/>
          </a:xfrm>
          <a:ln/>
        </p:spPr>
      </p:sp>
      <p:sp>
        <p:nvSpPr>
          <p:cNvPr id="53252" name="Rectangle 3">
            <a:extLst>
              <a:ext uri="{FF2B5EF4-FFF2-40B4-BE49-F238E27FC236}">
                <a16:creationId xmlns:a16="http://schemas.microsoft.com/office/drawing/2014/main" id="{02ED5C3F-64AC-4FF9-B0DA-78057CCAFEF3}"/>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1058577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1CAE4512-5DB2-4A4C-AD8A-1895DF624B05}"/>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3C674BC-AA47-4087-B1C4-632066340CC9}" type="slidenum">
              <a:rPr lang="en-CA" altLang="en-US" smtClean="0"/>
              <a:pPr/>
              <a:t>34</a:t>
            </a:fld>
            <a:endParaRPr lang="en-CA" altLang="en-US"/>
          </a:p>
        </p:txBody>
      </p:sp>
      <p:sp>
        <p:nvSpPr>
          <p:cNvPr id="55299" name="Rectangle 2">
            <a:extLst>
              <a:ext uri="{FF2B5EF4-FFF2-40B4-BE49-F238E27FC236}">
                <a16:creationId xmlns:a16="http://schemas.microsoft.com/office/drawing/2014/main" id="{0B1AE335-C6E9-4D65-9036-46F64F4591FA}"/>
              </a:ext>
            </a:extLst>
          </p:cNvPr>
          <p:cNvSpPr>
            <a:spLocks noGrp="1" noRot="1" noChangeAspect="1" noChangeArrowheads="1" noTextEdit="1"/>
          </p:cNvSpPr>
          <p:nvPr>
            <p:ph type="sldImg"/>
          </p:nvPr>
        </p:nvSpPr>
        <p:spPr>
          <a:xfrm>
            <a:off x="411163" y="703263"/>
            <a:ext cx="6037262" cy="3397250"/>
          </a:xfrm>
          <a:ln/>
        </p:spPr>
      </p:sp>
      <p:sp>
        <p:nvSpPr>
          <p:cNvPr id="55300" name="Rectangle 3">
            <a:extLst>
              <a:ext uri="{FF2B5EF4-FFF2-40B4-BE49-F238E27FC236}">
                <a16:creationId xmlns:a16="http://schemas.microsoft.com/office/drawing/2014/main" id="{39A317F6-3B4F-41F6-A3CF-A52E890DFCFC}"/>
              </a:ext>
            </a:extLst>
          </p:cNvPr>
          <p:cNvSpPr>
            <a:spLocks noGrp="1" noChangeArrowheads="1"/>
          </p:cNvSpPr>
          <p:nvPr>
            <p:ph type="body" idx="1"/>
          </p:nvPr>
        </p:nvSpPr>
        <p:spPr>
          <a:xfrm>
            <a:off x="914400" y="4340225"/>
            <a:ext cx="5029200" cy="4106863"/>
          </a:xfrm>
          <a:noFill/>
        </p:spPr>
        <p:txBody>
          <a:bodyPr/>
          <a:lstStyle/>
          <a:p>
            <a:pPr eaLnBrk="1" hangingPunct="1"/>
            <a:endParaRPr lang="en-US" altLang="en-US"/>
          </a:p>
        </p:txBody>
      </p:sp>
    </p:spTree>
    <p:extLst>
      <p:ext uri="{BB962C8B-B14F-4D97-AF65-F5344CB8AC3E}">
        <p14:creationId xmlns:p14="http://schemas.microsoft.com/office/powerpoint/2010/main" val="1333619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75487CE-4408-4A21-8A66-534EC3953B9C}"/>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4CFF843-5AC6-4CB1-9E4C-E51B115DAABD}" type="slidenum">
              <a:rPr lang="en-CA" altLang="en-US" smtClean="0"/>
              <a:pPr/>
              <a:t>35</a:t>
            </a:fld>
            <a:endParaRPr lang="en-CA" altLang="en-US"/>
          </a:p>
        </p:txBody>
      </p:sp>
      <p:sp>
        <p:nvSpPr>
          <p:cNvPr id="57347" name="Rectangle 2">
            <a:extLst>
              <a:ext uri="{FF2B5EF4-FFF2-40B4-BE49-F238E27FC236}">
                <a16:creationId xmlns:a16="http://schemas.microsoft.com/office/drawing/2014/main" id="{FE8BF619-81BF-484C-A651-D7EED2D9B1A8}"/>
              </a:ext>
            </a:extLst>
          </p:cNvPr>
          <p:cNvSpPr>
            <a:spLocks noGrp="1" noRot="1" noChangeAspect="1" noChangeArrowheads="1" noTextEdit="1"/>
          </p:cNvSpPr>
          <p:nvPr>
            <p:ph type="sldImg"/>
          </p:nvPr>
        </p:nvSpPr>
        <p:spPr>
          <a:xfrm>
            <a:off x="411163" y="703263"/>
            <a:ext cx="6037262" cy="3397250"/>
          </a:xfrm>
          <a:ln/>
        </p:spPr>
      </p:sp>
      <p:sp>
        <p:nvSpPr>
          <p:cNvPr id="57348" name="Rectangle 3">
            <a:extLst>
              <a:ext uri="{FF2B5EF4-FFF2-40B4-BE49-F238E27FC236}">
                <a16:creationId xmlns:a16="http://schemas.microsoft.com/office/drawing/2014/main" id="{CEE49A20-95F9-41B2-BAC2-A130A7589A6B}"/>
              </a:ext>
            </a:extLst>
          </p:cNvPr>
          <p:cNvSpPr>
            <a:spLocks noGrp="1" noChangeArrowheads="1"/>
          </p:cNvSpPr>
          <p:nvPr>
            <p:ph type="body" idx="1"/>
          </p:nvPr>
        </p:nvSpPr>
        <p:spPr>
          <a:xfrm>
            <a:off x="914400" y="4340225"/>
            <a:ext cx="5029200" cy="4106863"/>
          </a:xfrm>
          <a:noFill/>
        </p:spPr>
        <p:txBody>
          <a:bodyPr/>
          <a:lstStyle/>
          <a:p>
            <a:pPr eaLnBrk="1" hangingPunct="1"/>
            <a:endParaRPr lang="en-US" altLang="en-US"/>
          </a:p>
        </p:txBody>
      </p:sp>
    </p:spTree>
    <p:extLst>
      <p:ext uri="{BB962C8B-B14F-4D97-AF65-F5344CB8AC3E}">
        <p14:creationId xmlns:p14="http://schemas.microsoft.com/office/powerpoint/2010/main" val="233504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428490EA-E2FA-47DE-8E01-90D3D43D30CA}"/>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44F8BDB-F777-4259-A930-FF7ED6575C67}" type="slidenum">
              <a:rPr lang="en-CA" altLang="en-US" smtClean="0"/>
              <a:pPr/>
              <a:t>36</a:t>
            </a:fld>
            <a:endParaRPr lang="en-CA" altLang="en-US"/>
          </a:p>
        </p:txBody>
      </p:sp>
      <p:sp>
        <p:nvSpPr>
          <p:cNvPr id="59395" name="Rectangle 2">
            <a:extLst>
              <a:ext uri="{FF2B5EF4-FFF2-40B4-BE49-F238E27FC236}">
                <a16:creationId xmlns:a16="http://schemas.microsoft.com/office/drawing/2014/main" id="{6BF15E1A-EE57-4C1A-8795-4167E8949C70}"/>
              </a:ext>
            </a:extLst>
          </p:cNvPr>
          <p:cNvSpPr>
            <a:spLocks noGrp="1" noRot="1" noChangeAspect="1" noChangeArrowheads="1" noTextEdit="1"/>
          </p:cNvSpPr>
          <p:nvPr>
            <p:ph type="sldImg"/>
          </p:nvPr>
        </p:nvSpPr>
        <p:spPr>
          <a:xfrm>
            <a:off x="411163" y="703263"/>
            <a:ext cx="6037262" cy="3397250"/>
          </a:xfrm>
          <a:ln/>
        </p:spPr>
      </p:sp>
      <p:sp>
        <p:nvSpPr>
          <p:cNvPr id="59396" name="Rectangle 3">
            <a:extLst>
              <a:ext uri="{FF2B5EF4-FFF2-40B4-BE49-F238E27FC236}">
                <a16:creationId xmlns:a16="http://schemas.microsoft.com/office/drawing/2014/main" id="{A52894F1-56AE-4249-9D5C-D5C2D91BFD5D}"/>
              </a:ext>
            </a:extLst>
          </p:cNvPr>
          <p:cNvSpPr>
            <a:spLocks noGrp="1" noChangeArrowheads="1"/>
          </p:cNvSpPr>
          <p:nvPr>
            <p:ph type="body" idx="1"/>
          </p:nvPr>
        </p:nvSpPr>
        <p:spPr>
          <a:xfrm>
            <a:off x="914400" y="4340225"/>
            <a:ext cx="5029200" cy="4106863"/>
          </a:xfrm>
          <a:noFill/>
        </p:spPr>
        <p:txBody>
          <a:bodyPr/>
          <a:lstStyle/>
          <a:p>
            <a:pPr eaLnBrk="1" hangingPunct="1"/>
            <a:endParaRPr lang="en-US" altLang="en-US"/>
          </a:p>
        </p:txBody>
      </p:sp>
    </p:spTree>
    <p:extLst>
      <p:ext uri="{BB962C8B-B14F-4D97-AF65-F5344CB8AC3E}">
        <p14:creationId xmlns:p14="http://schemas.microsoft.com/office/powerpoint/2010/main" val="3547268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AB48A6D-A890-4309-AFE1-171DC08D26D3}"/>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E413719-CE3C-4283-8412-D16F2E9CDCCD}" type="slidenum">
              <a:rPr lang="en-CA" altLang="en-US" smtClean="0"/>
              <a:pPr/>
              <a:t>37</a:t>
            </a:fld>
            <a:endParaRPr lang="en-CA" altLang="en-US"/>
          </a:p>
        </p:txBody>
      </p:sp>
      <p:sp>
        <p:nvSpPr>
          <p:cNvPr id="61443" name="Rectangle 2">
            <a:extLst>
              <a:ext uri="{FF2B5EF4-FFF2-40B4-BE49-F238E27FC236}">
                <a16:creationId xmlns:a16="http://schemas.microsoft.com/office/drawing/2014/main" id="{1498216F-FF8B-4509-B1CF-D89BD2507274}"/>
              </a:ext>
            </a:extLst>
          </p:cNvPr>
          <p:cNvSpPr>
            <a:spLocks noGrp="1" noRot="1" noChangeAspect="1" noChangeArrowheads="1" noTextEdit="1"/>
          </p:cNvSpPr>
          <p:nvPr>
            <p:ph type="sldImg"/>
          </p:nvPr>
        </p:nvSpPr>
        <p:spPr>
          <a:xfrm>
            <a:off x="411163" y="703263"/>
            <a:ext cx="6037262" cy="3397250"/>
          </a:xfrm>
          <a:ln/>
        </p:spPr>
      </p:sp>
      <p:sp>
        <p:nvSpPr>
          <p:cNvPr id="61444" name="Rectangle 3">
            <a:extLst>
              <a:ext uri="{FF2B5EF4-FFF2-40B4-BE49-F238E27FC236}">
                <a16:creationId xmlns:a16="http://schemas.microsoft.com/office/drawing/2014/main" id="{1DD55ED4-E43E-488A-B833-E54BAAFB2841}"/>
              </a:ext>
            </a:extLst>
          </p:cNvPr>
          <p:cNvSpPr>
            <a:spLocks noGrp="1" noChangeArrowheads="1"/>
          </p:cNvSpPr>
          <p:nvPr>
            <p:ph type="body" idx="1"/>
          </p:nvPr>
        </p:nvSpPr>
        <p:spPr>
          <a:xfrm>
            <a:off x="914400" y="4340225"/>
            <a:ext cx="5029200" cy="4106863"/>
          </a:xfrm>
          <a:noFill/>
        </p:spPr>
        <p:txBody>
          <a:bodyPr/>
          <a:lstStyle/>
          <a:p>
            <a:pPr eaLnBrk="1" hangingPunct="1"/>
            <a:endParaRPr lang="en-US" altLang="en-US"/>
          </a:p>
        </p:txBody>
      </p:sp>
    </p:spTree>
    <p:extLst>
      <p:ext uri="{BB962C8B-B14F-4D97-AF65-F5344CB8AC3E}">
        <p14:creationId xmlns:p14="http://schemas.microsoft.com/office/powerpoint/2010/main" val="569316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DFA549E5-C978-4865-8E79-510AFD219365}"/>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4F5B7F-7017-4FBA-B789-8240B605B5D6}" type="slidenum">
              <a:rPr lang="en-CA" altLang="en-US" smtClean="0"/>
              <a:pPr/>
              <a:t>38</a:t>
            </a:fld>
            <a:endParaRPr lang="en-CA" altLang="en-US"/>
          </a:p>
        </p:txBody>
      </p:sp>
      <p:sp>
        <p:nvSpPr>
          <p:cNvPr id="63491" name="Rectangle 2">
            <a:extLst>
              <a:ext uri="{FF2B5EF4-FFF2-40B4-BE49-F238E27FC236}">
                <a16:creationId xmlns:a16="http://schemas.microsoft.com/office/drawing/2014/main" id="{39F7C845-0072-4F33-B33F-E12A3B162320}"/>
              </a:ext>
            </a:extLst>
          </p:cNvPr>
          <p:cNvSpPr>
            <a:spLocks noGrp="1" noRot="1" noChangeAspect="1" noChangeArrowheads="1" noTextEdit="1"/>
          </p:cNvSpPr>
          <p:nvPr>
            <p:ph type="sldImg"/>
          </p:nvPr>
        </p:nvSpPr>
        <p:spPr>
          <a:xfrm>
            <a:off x="411163" y="703263"/>
            <a:ext cx="6037262" cy="3397250"/>
          </a:xfrm>
          <a:ln/>
        </p:spPr>
      </p:sp>
      <p:sp>
        <p:nvSpPr>
          <p:cNvPr id="63492" name="Rectangle 3">
            <a:extLst>
              <a:ext uri="{FF2B5EF4-FFF2-40B4-BE49-F238E27FC236}">
                <a16:creationId xmlns:a16="http://schemas.microsoft.com/office/drawing/2014/main" id="{ED0C2351-4A54-4D74-BAC9-7A6FADC9D978}"/>
              </a:ext>
            </a:extLst>
          </p:cNvPr>
          <p:cNvSpPr>
            <a:spLocks noGrp="1" noChangeArrowheads="1"/>
          </p:cNvSpPr>
          <p:nvPr>
            <p:ph type="body" idx="1"/>
          </p:nvPr>
        </p:nvSpPr>
        <p:spPr>
          <a:xfrm>
            <a:off x="914400" y="4340225"/>
            <a:ext cx="5029200" cy="4106863"/>
          </a:xfrm>
          <a:noFill/>
        </p:spPr>
        <p:txBody>
          <a:bodyPr/>
          <a:lstStyle/>
          <a:p>
            <a:pPr eaLnBrk="1" hangingPunct="1"/>
            <a:endParaRPr lang="en-US" altLang="en-US"/>
          </a:p>
        </p:txBody>
      </p:sp>
    </p:spTree>
    <p:extLst>
      <p:ext uri="{BB962C8B-B14F-4D97-AF65-F5344CB8AC3E}">
        <p14:creationId xmlns:p14="http://schemas.microsoft.com/office/powerpoint/2010/main" val="1438367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75B18163-D639-466C-9297-5B6B0E84B803}"/>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2675294-E832-4871-B2C1-739F0054EF68}" type="slidenum">
              <a:rPr lang="en-CA" altLang="en-US" smtClean="0"/>
              <a:pPr/>
              <a:t>39</a:t>
            </a:fld>
            <a:endParaRPr lang="en-CA" altLang="en-US"/>
          </a:p>
        </p:txBody>
      </p:sp>
      <p:sp>
        <p:nvSpPr>
          <p:cNvPr id="65539" name="Rectangle 2">
            <a:extLst>
              <a:ext uri="{FF2B5EF4-FFF2-40B4-BE49-F238E27FC236}">
                <a16:creationId xmlns:a16="http://schemas.microsoft.com/office/drawing/2014/main" id="{21F65762-529D-4E32-9913-390505860D70}"/>
              </a:ext>
            </a:extLst>
          </p:cNvPr>
          <p:cNvSpPr>
            <a:spLocks noGrp="1" noRot="1" noChangeAspect="1" noChangeArrowheads="1" noTextEdit="1"/>
          </p:cNvSpPr>
          <p:nvPr>
            <p:ph type="sldImg"/>
          </p:nvPr>
        </p:nvSpPr>
        <p:spPr>
          <a:xfrm>
            <a:off x="411163" y="703263"/>
            <a:ext cx="6037262" cy="3397250"/>
          </a:xfrm>
          <a:ln/>
        </p:spPr>
      </p:sp>
      <p:sp>
        <p:nvSpPr>
          <p:cNvPr id="65540" name="Rectangle 3">
            <a:extLst>
              <a:ext uri="{FF2B5EF4-FFF2-40B4-BE49-F238E27FC236}">
                <a16:creationId xmlns:a16="http://schemas.microsoft.com/office/drawing/2014/main" id="{9158B748-87E2-4775-8E36-ADC027BED710}"/>
              </a:ext>
            </a:extLst>
          </p:cNvPr>
          <p:cNvSpPr>
            <a:spLocks noGrp="1" noChangeArrowheads="1"/>
          </p:cNvSpPr>
          <p:nvPr>
            <p:ph type="body" idx="1"/>
          </p:nvPr>
        </p:nvSpPr>
        <p:spPr>
          <a:xfrm>
            <a:off x="914400" y="4340225"/>
            <a:ext cx="5029200" cy="4106863"/>
          </a:xfrm>
          <a:noFill/>
        </p:spPr>
        <p:txBody>
          <a:bodyPr/>
          <a:lstStyle/>
          <a:p>
            <a:pPr eaLnBrk="1" hangingPunct="1"/>
            <a:endParaRPr lang="en-US" altLang="en-US"/>
          </a:p>
        </p:txBody>
      </p:sp>
    </p:spTree>
    <p:extLst>
      <p:ext uri="{BB962C8B-B14F-4D97-AF65-F5344CB8AC3E}">
        <p14:creationId xmlns:p14="http://schemas.microsoft.com/office/powerpoint/2010/main" val="2283055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EE5B3937-BF9D-46E0-AA14-ABDBB70A012E}"/>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59236C5-8B64-4F2C-8D5D-8AFB54727871}" type="slidenum">
              <a:rPr lang="en-CA" altLang="en-US" smtClean="0"/>
              <a:pPr/>
              <a:t>40</a:t>
            </a:fld>
            <a:endParaRPr lang="en-CA" altLang="en-US"/>
          </a:p>
        </p:txBody>
      </p:sp>
      <p:sp>
        <p:nvSpPr>
          <p:cNvPr id="67587" name="Rectangle 2">
            <a:extLst>
              <a:ext uri="{FF2B5EF4-FFF2-40B4-BE49-F238E27FC236}">
                <a16:creationId xmlns:a16="http://schemas.microsoft.com/office/drawing/2014/main" id="{AABA2B87-476B-4CF5-8CB7-6CEAA7D59690}"/>
              </a:ext>
            </a:extLst>
          </p:cNvPr>
          <p:cNvSpPr>
            <a:spLocks noGrp="1" noRot="1" noChangeAspect="1" noChangeArrowheads="1" noTextEdit="1"/>
          </p:cNvSpPr>
          <p:nvPr>
            <p:ph type="sldImg"/>
          </p:nvPr>
        </p:nvSpPr>
        <p:spPr>
          <a:xfrm>
            <a:off x="411163" y="703263"/>
            <a:ext cx="6037262" cy="3397250"/>
          </a:xfrm>
          <a:ln/>
        </p:spPr>
      </p:sp>
      <p:sp>
        <p:nvSpPr>
          <p:cNvPr id="67588" name="Rectangle 3">
            <a:extLst>
              <a:ext uri="{FF2B5EF4-FFF2-40B4-BE49-F238E27FC236}">
                <a16:creationId xmlns:a16="http://schemas.microsoft.com/office/drawing/2014/main" id="{C99A100A-1DD0-45FA-A704-289CFFE56CDD}"/>
              </a:ext>
            </a:extLst>
          </p:cNvPr>
          <p:cNvSpPr>
            <a:spLocks noGrp="1" noChangeArrowheads="1"/>
          </p:cNvSpPr>
          <p:nvPr>
            <p:ph type="body" idx="1"/>
          </p:nvPr>
        </p:nvSpPr>
        <p:spPr>
          <a:xfrm>
            <a:off x="914400" y="4340225"/>
            <a:ext cx="5029200" cy="4106863"/>
          </a:xfrm>
          <a:noFill/>
        </p:spPr>
        <p:txBody>
          <a:bodyPr/>
          <a:lstStyle/>
          <a:p>
            <a:pPr eaLnBrk="1" hangingPunct="1"/>
            <a:endParaRPr lang="en-US" altLang="en-US"/>
          </a:p>
        </p:txBody>
      </p:sp>
    </p:spTree>
    <p:extLst>
      <p:ext uri="{BB962C8B-B14F-4D97-AF65-F5344CB8AC3E}">
        <p14:creationId xmlns:p14="http://schemas.microsoft.com/office/powerpoint/2010/main" val="3054318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91F941ED-9B6F-4681-AEA3-E48B79DB703B}"/>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3D8C9C2-7894-4919-A425-F858A608B689}" type="slidenum">
              <a:rPr lang="en-CA" altLang="en-US" smtClean="0"/>
              <a:pPr/>
              <a:t>14</a:t>
            </a:fld>
            <a:endParaRPr lang="en-CA" altLang="en-US"/>
          </a:p>
        </p:txBody>
      </p:sp>
      <p:sp>
        <p:nvSpPr>
          <p:cNvPr id="14339" name="Rectangle 2">
            <a:extLst>
              <a:ext uri="{FF2B5EF4-FFF2-40B4-BE49-F238E27FC236}">
                <a16:creationId xmlns:a16="http://schemas.microsoft.com/office/drawing/2014/main" id="{5BE76202-E03F-4518-92FC-70CA5F54A7CC}"/>
              </a:ext>
            </a:extLst>
          </p:cNvPr>
          <p:cNvSpPr>
            <a:spLocks noGrp="1" noRot="1" noChangeAspect="1" noChangeArrowheads="1" noTextEdit="1"/>
          </p:cNvSpPr>
          <p:nvPr>
            <p:ph type="sldImg"/>
          </p:nvPr>
        </p:nvSpPr>
        <p:spPr>
          <a:xfrm>
            <a:off x="393700" y="692150"/>
            <a:ext cx="6072188" cy="3416300"/>
          </a:xfrm>
          <a:ln/>
        </p:spPr>
      </p:sp>
      <p:sp>
        <p:nvSpPr>
          <p:cNvPr id="14340" name="Rectangle 3">
            <a:extLst>
              <a:ext uri="{FF2B5EF4-FFF2-40B4-BE49-F238E27FC236}">
                <a16:creationId xmlns:a16="http://schemas.microsoft.com/office/drawing/2014/main" id="{1B8B3BC8-1C2A-479D-90BB-623340046521}"/>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2369147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83A25584-EADB-4419-ADFB-8D7A07CF9D9C}"/>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519F667-EBC5-4F49-A139-8A35F016D9CE}" type="slidenum">
              <a:rPr lang="en-CA" altLang="en-US" smtClean="0"/>
              <a:pPr/>
              <a:t>41</a:t>
            </a:fld>
            <a:endParaRPr lang="en-CA" altLang="en-US"/>
          </a:p>
        </p:txBody>
      </p:sp>
      <p:sp>
        <p:nvSpPr>
          <p:cNvPr id="69635" name="Rectangle 2">
            <a:extLst>
              <a:ext uri="{FF2B5EF4-FFF2-40B4-BE49-F238E27FC236}">
                <a16:creationId xmlns:a16="http://schemas.microsoft.com/office/drawing/2014/main" id="{2B20791E-962D-4BDC-96EC-D999C794DC4D}"/>
              </a:ext>
            </a:extLst>
          </p:cNvPr>
          <p:cNvSpPr>
            <a:spLocks noGrp="1" noRot="1" noChangeAspect="1" noChangeArrowheads="1" noTextEdit="1"/>
          </p:cNvSpPr>
          <p:nvPr>
            <p:ph type="sldImg"/>
          </p:nvPr>
        </p:nvSpPr>
        <p:spPr>
          <a:xfrm>
            <a:off x="411163" y="703263"/>
            <a:ext cx="6037262" cy="3397250"/>
          </a:xfrm>
          <a:ln/>
        </p:spPr>
      </p:sp>
      <p:sp>
        <p:nvSpPr>
          <p:cNvPr id="69636" name="Rectangle 3">
            <a:extLst>
              <a:ext uri="{FF2B5EF4-FFF2-40B4-BE49-F238E27FC236}">
                <a16:creationId xmlns:a16="http://schemas.microsoft.com/office/drawing/2014/main" id="{926F3642-121C-4E92-93FF-EF9D7A33575F}"/>
              </a:ext>
            </a:extLst>
          </p:cNvPr>
          <p:cNvSpPr>
            <a:spLocks noGrp="1" noChangeArrowheads="1"/>
          </p:cNvSpPr>
          <p:nvPr>
            <p:ph type="body" idx="1"/>
          </p:nvPr>
        </p:nvSpPr>
        <p:spPr>
          <a:xfrm>
            <a:off x="914400" y="4340225"/>
            <a:ext cx="5029200" cy="4106863"/>
          </a:xfrm>
          <a:noFill/>
        </p:spPr>
        <p:txBody>
          <a:bodyPr/>
          <a:lstStyle/>
          <a:p>
            <a:pPr eaLnBrk="1" hangingPunct="1"/>
            <a:endParaRPr lang="en-US" altLang="en-US"/>
          </a:p>
        </p:txBody>
      </p:sp>
    </p:spTree>
    <p:extLst>
      <p:ext uri="{BB962C8B-B14F-4D97-AF65-F5344CB8AC3E}">
        <p14:creationId xmlns:p14="http://schemas.microsoft.com/office/powerpoint/2010/main" val="3510800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57ADAC36-4109-4F04-913B-51823906AF6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13D426E-2E52-49C8-9008-FDDCFB5E97D3}" type="slidenum">
              <a:rPr lang="en-CA" altLang="en-US" smtClean="0"/>
              <a:pPr/>
              <a:t>42</a:t>
            </a:fld>
            <a:endParaRPr lang="en-CA" altLang="en-US"/>
          </a:p>
        </p:txBody>
      </p:sp>
      <p:sp>
        <p:nvSpPr>
          <p:cNvPr id="71683" name="Rectangle 2">
            <a:extLst>
              <a:ext uri="{FF2B5EF4-FFF2-40B4-BE49-F238E27FC236}">
                <a16:creationId xmlns:a16="http://schemas.microsoft.com/office/drawing/2014/main" id="{90463974-2BFB-4791-92FA-D1E1457AD91A}"/>
              </a:ext>
            </a:extLst>
          </p:cNvPr>
          <p:cNvSpPr>
            <a:spLocks noGrp="1" noRot="1" noChangeAspect="1" noChangeArrowheads="1" noTextEdit="1"/>
          </p:cNvSpPr>
          <p:nvPr>
            <p:ph type="sldImg"/>
          </p:nvPr>
        </p:nvSpPr>
        <p:spPr>
          <a:xfrm>
            <a:off x="411163" y="703263"/>
            <a:ext cx="6037262" cy="3397250"/>
          </a:xfrm>
          <a:ln/>
        </p:spPr>
      </p:sp>
      <p:sp>
        <p:nvSpPr>
          <p:cNvPr id="71684" name="Rectangle 3">
            <a:extLst>
              <a:ext uri="{FF2B5EF4-FFF2-40B4-BE49-F238E27FC236}">
                <a16:creationId xmlns:a16="http://schemas.microsoft.com/office/drawing/2014/main" id="{A349A1C8-E4A7-4E5A-8CF7-2B948C74D9DA}"/>
              </a:ext>
            </a:extLst>
          </p:cNvPr>
          <p:cNvSpPr>
            <a:spLocks noGrp="1" noChangeArrowheads="1"/>
          </p:cNvSpPr>
          <p:nvPr>
            <p:ph type="body" idx="1"/>
          </p:nvPr>
        </p:nvSpPr>
        <p:spPr>
          <a:xfrm>
            <a:off x="914400" y="4340225"/>
            <a:ext cx="5029200" cy="4106863"/>
          </a:xfrm>
          <a:noFill/>
        </p:spPr>
        <p:txBody>
          <a:bodyPr/>
          <a:lstStyle/>
          <a:p>
            <a:pPr eaLnBrk="1" hangingPunct="1"/>
            <a:endParaRPr lang="en-US" altLang="en-US"/>
          </a:p>
        </p:txBody>
      </p:sp>
    </p:spTree>
    <p:extLst>
      <p:ext uri="{BB962C8B-B14F-4D97-AF65-F5344CB8AC3E}">
        <p14:creationId xmlns:p14="http://schemas.microsoft.com/office/powerpoint/2010/main" val="1744284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5675C4C2-C2DE-4829-AA78-8F087A807388}"/>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56FD9BA-0BFF-4A8F-AEBA-8CA97F554F01}" type="slidenum">
              <a:rPr lang="en-CA" altLang="en-US" smtClean="0"/>
              <a:pPr/>
              <a:t>43</a:t>
            </a:fld>
            <a:endParaRPr lang="en-CA" altLang="en-US"/>
          </a:p>
        </p:txBody>
      </p:sp>
      <p:sp>
        <p:nvSpPr>
          <p:cNvPr id="73731" name="Rectangle 2">
            <a:extLst>
              <a:ext uri="{FF2B5EF4-FFF2-40B4-BE49-F238E27FC236}">
                <a16:creationId xmlns:a16="http://schemas.microsoft.com/office/drawing/2014/main" id="{E0D6DD78-5763-490A-AEB8-F279F9317912}"/>
              </a:ext>
            </a:extLst>
          </p:cNvPr>
          <p:cNvSpPr>
            <a:spLocks noGrp="1" noRot="1" noChangeAspect="1" noChangeArrowheads="1" noTextEdit="1"/>
          </p:cNvSpPr>
          <p:nvPr>
            <p:ph type="sldImg"/>
          </p:nvPr>
        </p:nvSpPr>
        <p:spPr>
          <a:xfrm>
            <a:off x="411163" y="703263"/>
            <a:ext cx="6037262" cy="3397250"/>
          </a:xfrm>
          <a:ln/>
        </p:spPr>
      </p:sp>
      <p:sp>
        <p:nvSpPr>
          <p:cNvPr id="73732" name="Rectangle 3">
            <a:extLst>
              <a:ext uri="{FF2B5EF4-FFF2-40B4-BE49-F238E27FC236}">
                <a16:creationId xmlns:a16="http://schemas.microsoft.com/office/drawing/2014/main" id="{9E631957-D3F9-49EE-A99C-7BAF7D3F46A6}"/>
              </a:ext>
            </a:extLst>
          </p:cNvPr>
          <p:cNvSpPr>
            <a:spLocks noGrp="1" noChangeArrowheads="1"/>
          </p:cNvSpPr>
          <p:nvPr>
            <p:ph type="body" idx="1"/>
          </p:nvPr>
        </p:nvSpPr>
        <p:spPr>
          <a:xfrm>
            <a:off x="914400" y="4340225"/>
            <a:ext cx="5029200" cy="4106863"/>
          </a:xfrm>
          <a:noFill/>
        </p:spPr>
        <p:txBody>
          <a:bodyPr/>
          <a:lstStyle/>
          <a:p>
            <a:pPr eaLnBrk="1" hangingPunct="1"/>
            <a:endParaRPr lang="en-US" altLang="en-US"/>
          </a:p>
        </p:txBody>
      </p:sp>
    </p:spTree>
    <p:extLst>
      <p:ext uri="{BB962C8B-B14F-4D97-AF65-F5344CB8AC3E}">
        <p14:creationId xmlns:p14="http://schemas.microsoft.com/office/powerpoint/2010/main" val="3306903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https://www.hackerrank.com/challenges/find-the-median/problem</a:t>
            </a:r>
          </a:p>
        </p:txBody>
      </p:sp>
      <p:sp>
        <p:nvSpPr>
          <p:cNvPr id="4" name="Slide Number Placeholder 3"/>
          <p:cNvSpPr>
            <a:spLocks noGrp="1"/>
          </p:cNvSpPr>
          <p:nvPr>
            <p:ph type="sldNum" sz="quarter" idx="10"/>
          </p:nvPr>
        </p:nvSpPr>
        <p:spPr/>
        <p:txBody>
          <a:bodyPr/>
          <a:lstStyle/>
          <a:p>
            <a:fld id="{CEA5DE02-2E40-4D8E-BDC5-A483D4C098EF}" type="slidenum">
              <a:rPr lang="en-IN" smtClean="0"/>
              <a:pPr/>
              <a:t>67</a:t>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EA5DE02-2E40-4D8E-BDC5-A483D4C098EF}" type="slidenum">
              <a:rPr lang="en-IN" smtClean="0"/>
              <a:pPr/>
              <a:t>107</a:t>
            </a:fld>
            <a:endParaRPr lang="en-IN"/>
          </a:p>
        </p:txBody>
      </p:sp>
    </p:spTree>
    <p:extLst>
      <p:ext uri="{BB962C8B-B14F-4D97-AF65-F5344CB8AC3E}">
        <p14:creationId xmlns:p14="http://schemas.microsoft.com/office/powerpoint/2010/main" val="258306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7C4C83E8-C407-4E41-966B-8A7F215DCAFF}"/>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66DE36D-D296-4550-BB44-5E6476DAD3E0}" type="slidenum">
              <a:rPr lang="en-CA" altLang="en-US" smtClean="0"/>
              <a:pPr/>
              <a:t>15</a:t>
            </a:fld>
            <a:endParaRPr lang="en-CA" altLang="en-US"/>
          </a:p>
        </p:txBody>
      </p:sp>
      <p:sp>
        <p:nvSpPr>
          <p:cNvPr id="16387" name="Rectangle 2">
            <a:extLst>
              <a:ext uri="{FF2B5EF4-FFF2-40B4-BE49-F238E27FC236}">
                <a16:creationId xmlns:a16="http://schemas.microsoft.com/office/drawing/2014/main" id="{8FD0330B-EDEE-41E3-83F3-17F80199F2A6}"/>
              </a:ext>
            </a:extLst>
          </p:cNvPr>
          <p:cNvSpPr>
            <a:spLocks noGrp="1" noRot="1" noChangeAspect="1" noChangeArrowheads="1" noTextEdit="1"/>
          </p:cNvSpPr>
          <p:nvPr>
            <p:ph type="sldImg"/>
          </p:nvPr>
        </p:nvSpPr>
        <p:spPr>
          <a:xfrm>
            <a:off x="393700" y="692150"/>
            <a:ext cx="6072188" cy="3416300"/>
          </a:xfrm>
          <a:ln/>
        </p:spPr>
      </p:sp>
      <p:sp>
        <p:nvSpPr>
          <p:cNvPr id="16388" name="Rectangle 3">
            <a:extLst>
              <a:ext uri="{FF2B5EF4-FFF2-40B4-BE49-F238E27FC236}">
                <a16:creationId xmlns:a16="http://schemas.microsoft.com/office/drawing/2014/main" id="{F09F58D7-0BD5-431A-9750-2EB069322C56}"/>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2849621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A8AE8018-4BF3-4867-B777-AC8E3A7C1D4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1A6C6CA-7009-46D9-BBB6-FFB540E72EAE}" type="slidenum">
              <a:rPr lang="en-CA" altLang="en-US" smtClean="0"/>
              <a:pPr/>
              <a:t>16</a:t>
            </a:fld>
            <a:endParaRPr lang="en-CA" altLang="en-US"/>
          </a:p>
        </p:txBody>
      </p:sp>
      <p:sp>
        <p:nvSpPr>
          <p:cNvPr id="18435" name="Rectangle 2">
            <a:extLst>
              <a:ext uri="{FF2B5EF4-FFF2-40B4-BE49-F238E27FC236}">
                <a16:creationId xmlns:a16="http://schemas.microsoft.com/office/drawing/2014/main" id="{E26144AB-57C1-454D-964A-CEBC9573E553}"/>
              </a:ext>
            </a:extLst>
          </p:cNvPr>
          <p:cNvSpPr>
            <a:spLocks noGrp="1" noRot="1" noChangeAspect="1" noChangeArrowheads="1" noTextEdit="1"/>
          </p:cNvSpPr>
          <p:nvPr>
            <p:ph type="sldImg"/>
          </p:nvPr>
        </p:nvSpPr>
        <p:spPr>
          <a:xfrm>
            <a:off x="393700" y="692150"/>
            <a:ext cx="6072188" cy="3416300"/>
          </a:xfrm>
          <a:ln/>
        </p:spPr>
      </p:sp>
      <p:sp>
        <p:nvSpPr>
          <p:cNvPr id="18436" name="Rectangle 3">
            <a:extLst>
              <a:ext uri="{FF2B5EF4-FFF2-40B4-BE49-F238E27FC236}">
                <a16:creationId xmlns:a16="http://schemas.microsoft.com/office/drawing/2014/main" id="{744D470E-C305-4E08-8BCC-34F97B63CFB2}"/>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97802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547CAAB2-C9EF-403F-BA94-06D2415FEB1A}"/>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432E92E-0423-4718-B3E7-1A4E440F2E22}" type="slidenum">
              <a:rPr lang="en-CA" altLang="en-US" smtClean="0"/>
              <a:pPr/>
              <a:t>17</a:t>
            </a:fld>
            <a:endParaRPr lang="en-CA" altLang="en-US"/>
          </a:p>
        </p:txBody>
      </p:sp>
      <p:sp>
        <p:nvSpPr>
          <p:cNvPr id="20483" name="Rectangle 2">
            <a:extLst>
              <a:ext uri="{FF2B5EF4-FFF2-40B4-BE49-F238E27FC236}">
                <a16:creationId xmlns:a16="http://schemas.microsoft.com/office/drawing/2014/main" id="{49FC9D71-6769-41C2-A72A-0BE4AEF499B6}"/>
              </a:ext>
            </a:extLst>
          </p:cNvPr>
          <p:cNvSpPr>
            <a:spLocks noGrp="1" noRot="1" noChangeAspect="1" noChangeArrowheads="1" noTextEdit="1"/>
          </p:cNvSpPr>
          <p:nvPr>
            <p:ph type="sldImg"/>
          </p:nvPr>
        </p:nvSpPr>
        <p:spPr>
          <a:xfrm>
            <a:off x="393700" y="692150"/>
            <a:ext cx="6072188" cy="3416300"/>
          </a:xfrm>
          <a:ln/>
        </p:spPr>
      </p:sp>
      <p:sp>
        <p:nvSpPr>
          <p:cNvPr id="20484" name="Rectangle 3">
            <a:extLst>
              <a:ext uri="{FF2B5EF4-FFF2-40B4-BE49-F238E27FC236}">
                <a16:creationId xmlns:a16="http://schemas.microsoft.com/office/drawing/2014/main" id="{973EA5EC-527A-4240-8843-CEA782F025B8}"/>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75095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A2FE9967-10D0-45BD-8FD6-412479AB1A95}"/>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9B029D-3A36-4891-BBAB-F06778B8B244}" type="slidenum">
              <a:rPr lang="en-CA" altLang="en-US" smtClean="0"/>
              <a:pPr/>
              <a:t>18</a:t>
            </a:fld>
            <a:endParaRPr lang="en-CA" altLang="en-US"/>
          </a:p>
        </p:txBody>
      </p:sp>
      <p:sp>
        <p:nvSpPr>
          <p:cNvPr id="22531" name="Rectangle 2">
            <a:extLst>
              <a:ext uri="{FF2B5EF4-FFF2-40B4-BE49-F238E27FC236}">
                <a16:creationId xmlns:a16="http://schemas.microsoft.com/office/drawing/2014/main" id="{85D73E97-DE11-4DC1-A58A-FE9F4577C928}"/>
              </a:ext>
            </a:extLst>
          </p:cNvPr>
          <p:cNvSpPr>
            <a:spLocks noGrp="1" noRot="1" noChangeAspect="1" noChangeArrowheads="1" noTextEdit="1"/>
          </p:cNvSpPr>
          <p:nvPr>
            <p:ph type="sldImg"/>
          </p:nvPr>
        </p:nvSpPr>
        <p:spPr>
          <a:xfrm>
            <a:off x="393700" y="692150"/>
            <a:ext cx="6072188" cy="3416300"/>
          </a:xfrm>
          <a:ln/>
        </p:spPr>
      </p:sp>
      <p:sp>
        <p:nvSpPr>
          <p:cNvPr id="22532" name="Rectangle 3">
            <a:extLst>
              <a:ext uri="{FF2B5EF4-FFF2-40B4-BE49-F238E27FC236}">
                <a16:creationId xmlns:a16="http://schemas.microsoft.com/office/drawing/2014/main" id="{227F33F1-2B04-41B6-B3F4-45C8C8E0C25B}"/>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76597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F0EED797-E9BE-4384-AFAE-8BEF826ACB2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CFB9B5E-B2C0-4380-AD32-EA4F9F2A7D81}" type="slidenum">
              <a:rPr lang="en-CA" altLang="en-US" smtClean="0"/>
              <a:pPr/>
              <a:t>19</a:t>
            </a:fld>
            <a:endParaRPr lang="en-CA" altLang="en-US"/>
          </a:p>
        </p:txBody>
      </p:sp>
      <p:sp>
        <p:nvSpPr>
          <p:cNvPr id="24579" name="Rectangle 2">
            <a:extLst>
              <a:ext uri="{FF2B5EF4-FFF2-40B4-BE49-F238E27FC236}">
                <a16:creationId xmlns:a16="http://schemas.microsoft.com/office/drawing/2014/main" id="{6499957A-3546-49EC-A094-4E8BEA7968D1}"/>
              </a:ext>
            </a:extLst>
          </p:cNvPr>
          <p:cNvSpPr>
            <a:spLocks noGrp="1" noRot="1" noChangeAspect="1" noChangeArrowheads="1" noTextEdit="1"/>
          </p:cNvSpPr>
          <p:nvPr>
            <p:ph type="sldImg"/>
          </p:nvPr>
        </p:nvSpPr>
        <p:spPr>
          <a:xfrm>
            <a:off x="393700" y="692150"/>
            <a:ext cx="6072188" cy="3416300"/>
          </a:xfrm>
          <a:ln/>
        </p:spPr>
      </p:sp>
      <p:sp>
        <p:nvSpPr>
          <p:cNvPr id="24580" name="Rectangle 3">
            <a:extLst>
              <a:ext uri="{FF2B5EF4-FFF2-40B4-BE49-F238E27FC236}">
                <a16:creationId xmlns:a16="http://schemas.microsoft.com/office/drawing/2014/main" id="{820EF707-A841-4ADC-A477-AA69AECC36B4}"/>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406953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AD67028E-5A2D-4505-B387-7C1536F37502}"/>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95DD80-3346-496E-A7FC-CB23B0C36939}" type="slidenum">
              <a:rPr lang="en-CA" altLang="en-US" smtClean="0"/>
              <a:pPr/>
              <a:t>20</a:t>
            </a:fld>
            <a:endParaRPr lang="en-CA" altLang="en-US"/>
          </a:p>
        </p:txBody>
      </p:sp>
      <p:sp>
        <p:nvSpPr>
          <p:cNvPr id="26627" name="Rectangle 2">
            <a:extLst>
              <a:ext uri="{FF2B5EF4-FFF2-40B4-BE49-F238E27FC236}">
                <a16:creationId xmlns:a16="http://schemas.microsoft.com/office/drawing/2014/main" id="{65667EEB-15FA-48A2-8F92-F4534210CC23}"/>
              </a:ext>
            </a:extLst>
          </p:cNvPr>
          <p:cNvSpPr>
            <a:spLocks noGrp="1" noRot="1" noChangeAspect="1" noChangeArrowheads="1" noTextEdit="1"/>
          </p:cNvSpPr>
          <p:nvPr>
            <p:ph type="sldImg"/>
          </p:nvPr>
        </p:nvSpPr>
        <p:spPr>
          <a:xfrm>
            <a:off x="393700" y="692150"/>
            <a:ext cx="6072188" cy="3416300"/>
          </a:xfrm>
          <a:ln/>
        </p:spPr>
      </p:sp>
      <p:sp>
        <p:nvSpPr>
          <p:cNvPr id="26628" name="Rectangle 3">
            <a:extLst>
              <a:ext uri="{FF2B5EF4-FFF2-40B4-BE49-F238E27FC236}">
                <a16:creationId xmlns:a16="http://schemas.microsoft.com/office/drawing/2014/main" id="{31EC4B89-0EBC-4E31-9653-33BF9344C4BF}"/>
              </a:ext>
            </a:extLst>
          </p:cNvPr>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798712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C7EA2D4-45CC-4A83-8EF7-C3EBE39F87D9}" type="datetimeFigureOut">
              <a:rPr lang="en-US" smtClean="0"/>
              <a:t>07-Feb-23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0229D-002C-459B-A768-96BD72285F76}" type="slidenum">
              <a:rPr lang="en-US" smtClean="0"/>
              <a:t>‹#›</a:t>
            </a:fld>
            <a:endParaRPr lang="en-US"/>
          </a:p>
        </p:txBody>
      </p:sp>
    </p:spTree>
    <p:extLst>
      <p:ext uri="{BB962C8B-B14F-4D97-AF65-F5344CB8AC3E}">
        <p14:creationId xmlns:p14="http://schemas.microsoft.com/office/powerpoint/2010/main" val="4175564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7EA2D4-45CC-4A83-8EF7-C3EBE39F87D9}" type="datetimeFigureOut">
              <a:rPr lang="en-US" smtClean="0"/>
              <a:t>07-Feb-23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0229D-002C-459B-A768-96BD72285F76}" type="slidenum">
              <a:rPr lang="en-US" smtClean="0"/>
              <a:t>‹#›</a:t>
            </a:fld>
            <a:endParaRPr lang="en-US"/>
          </a:p>
        </p:txBody>
      </p:sp>
    </p:spTree>
    <p:extLst>
      <p:ext uri="{BB962C8B-B14F-4D97-AF65-F5344CB8AC3E}">
        <p14:creationId xmlns:p14="http://schemas.microsoft.com/office/powerpoint/2010/main" val="209349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7EA2D4-45CC-4A83-8EF7-C3EBE39F87D9}" type="datetimeFigureOut">
              <a:rPr lang="en-US" smtClean="0"/>
              <a:t>07-Feb-23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0229D-002C-459B-A768-96BD72285F76}" type="slidenum">
              <a:rPr lang="en-US" smtClean="0"/>
              <a:t>‹#›</a:t>
            </a:fld>
            <a:endParaRPr lang="en-US"/>
          </a:p>
        </p:txBody>
      </p:sp>
    </p:spTree>
    <p:extLst>
      <p:ext uri="{BB962C8B-B14F-4D97-AF65-F5344CB8AC3E}">
        <p14:creationId xmlns:p14="http://schemas.microsoft.com/office/powerpoint/2010/main" val="1330986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7EA2D4-45CC-4A83-8EF7-C3EBE39F87D9}" type="datetimeFigureOut">
              <a:rPr lang="en-US" smtClean="0"/>
              <a:t>07-Feb-23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0229D-002C-459B-A768-96BD72285F76}" type="slidenum">
              <a:rPr lang="en-US" smtClean="0"/>
              <a:t>‹#›</a:t>
            </a:fld>
            <a:endParaRPr lang="en-US"/>
          </a:p>
        </p:txBody>
      </p:sp>
    </p:spTree>
    <p:extLst>
      <p:ext uri="{BB962C8B-B14F-4D97-AF65-F5344CB8AC3E}">
        <p14:creationId xmlns:p14="http://schemas.microsoft.com/office/powerpoint/2010/main" val="2095581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C7EA2D4-45CC-4A83-8EF7-C3EBE39F87D9}" type="datetimeFigureOut">
              <a:rPr lang="en-US" smtClean="0"/>
              <a:t>07-Feb-23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0229D-002C-459B-A768-96BD72285F76}" type="slidenum">
              <a:rPr lang="en-US" smtClean="0"/>
              <a:t>‹#›</a:t>
            </a:fld>
            <a:endParaRPr lang="en-US"/>
          </a:p>
        </p:txBody>
      </p:sp>
    </p:spTree>
    <p:extLst>
      <p:ext uri="{BB962C8B-B14F-4D97-AF65-F5344CB8AC3E}">
        <p14:creationId xmlns:p14="http://schemas.microsoft.com/office/powerpoint/2010/main" val="1155077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7EA2D4-45CC-4A83-8EF7-C3EBE39F87D9}" type="datetimeFigureOut">
              <a:rPr lang="en-US" smtClean="0"/>
              <a:t>07-Feb-23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0229D-002C-459B-A768-96BD72285F76}" type="slidenum">
              <a:rPr lang="en-US" smtClean="0"/>
              <a:t>‹#›</a:t>
            </a:fld>
            <a:endParaRPr lang="en-US"/>
          </a:p>
        </p:txBody>
      </p:sp>
    </p:spTree>
    <p:extLst>
      <p:ext uri="{BB962C8B-B14F-4D97-AF65-F5344CB8AC3E}">
        <p14:creationId xmlns:p14="http://schemas.microsoft.com/office/powerpoint/2010/main" val="1303348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7EA2D4-45CC-4A83-8EF7-C3EBE39F87D9}" type="datetimeFigureOut">
              <a:rPr lang="en-US" smtClean="0"/>
              <a:t>07-Feb-23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0229D-002C-459B-A768-96BD72285F76}" type="slidenum">
              <a:rPr lang="en-US" smtClean="0"/>
              <a:t>‹#›</a:t>
            </a:fld>
            <a:endParaRPr lang="en-US"/>
          </a:p>
        </p:txBody>
      </p:sp>
    </p:spTree>
    <p:extLst>
      <p:ext uri="{BB962C8B-B14F-4D97-AF65-F5344CB8AC3E}">
        <p14:creationId xmlns:p14="http://schemas.microsoft.com/office/powerpoint/2010/main" val="2452150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7EA2D4-45CC-4A83-8EF7-C3EBE39F87D9}" type="datetimeFigureOut">
              <a:rPr lang="en-US" smtClean="0"/>
              <a:t>07-Feb-23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0229D-002C-459B-A768-96BD72285F76}" type="slidenum">
              <a:rPr lang="en-US" smtClean="0"/>
              <a:t>‹#›</a:t>
            </a:fld>
            <a:endParaRPr lang="en-US"/>
          </a:p>
        </p:txBody>
      </p:sp>
    </p:spTree>
    <p:extLst>
      <p:ext uri="{BB962C8B-B14F-4D97-AF65-F5344CB8AC3E}">
        <p14:creationId xmlns:p14="http://schemas.microsoft.com/office/powerpoint/2010/main" val="109806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EA2D4-45CC-4A83-8EF7-C3EBE39F87D9}" type="datetimeFigureOut">
              <a:rPr lang="en-US" smtClean="0"/>
              <a:t>07-Feb-23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0229D-002C-459B-A768-96BD72285F76}" type="slidenum">
              <a:rPr lang="en-US" smtClean="0"/>
              <a:t>‹#›</a:t>
            </a:fld>
            <a:endParaRPr lang="en-US"/>
          </a:p>
        </p:txBody>
      </p:sp>
    </p:spTree>
    <p:extLst>
      <p:ext uri="{BB962C8B-B14F-4D97-AF65-F5344CB8AC3E}">
        <p14:creationId xmlns:p14="http://schemas.microsoft.com/office/powerpoint/2010/main" val="371969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7EA2D4-45CC-4A83-8EF7-C3EBE39F87D9}" type="datetimeFigureOut">
              <a:rPr lang="en-US" smtClean="0"/>
              <a:t>07-Feb-23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0229D-002C-459B-A768-96BD72285F76}" type="slidenum">
              <a:rPr lang="en-US" smtClean="0"/>
              <a:t>‹#›</a:t>
            </a:fld>
            <a:endParaRPr lang="en-US"/>
          </a:p>
        </p:txBody>
      </p:sp>
    </p:spTree>
    <p:extLst>
      <p:ext uri="{BB962C8B-B14F-4D97-AF65-F5344CB8AC3E}">
        <p14:creationId xmlns:p14="http://schemas.microsoft.com/office/powerpoint/2010/main" val="139206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7EA2D4-45CC-4A83-8EF7-C3EBE39F87D9}" type="datetimeFigureOut">
              <a:rPr lang="en-US" smtClean="0"/>
              <a:t>07-Feb-23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0229D-002C-459B-A768-96BD72285F76}" type="slidenum">
              <a:rPr lang="en-US" smtClean="0"/>
              <a:t>‹#›</a:t>
            </a:fld>
            <a:endParaRPr lang="en-US"/>
          </a:p>
        </p:txBody>
      </p:sp>
    </p:spTree>
    <p:extLst>
      <p:ext uri="{BB962C8B-B14F-4D97-AF65-F5344CB8AC3E}">
        <p14:creationId xmlns:p14="http://schemas.microsoft.com/office/powerpoint/2010/main" val="3097703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7EA2D4-45CC-4A83-8EF7-C3EBE39F87D9}" type="datetimeFigureOut">
              <a:rPr lang="en-US" smtClean="0"/>
              <a:t>07-Feb-23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0229D-002C-459B-A768-96BD72285F76}" type="slidenum">
              <a:rPr lang="en-US" smtClean="0"/>
              <a:t>‹#›</a:t>
            </a:fld>
            <a:endParaRPr lang="en-US"/>
          </a:p>
        </p:txBody>
      </p:sp>
    </p:spTree>
    <p:extLst>
      <p:ext uri="{BB962C8B-B14F-4D97-AF65-F5344CB8AC3E}">
        <p14:creationId xmlns:p14="http://schemas.microsoft.com/office/powerpoint/2010/main" val="1079152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8.jpe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3.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ctrTitle"/>
          </p:nvPr>
        </p:nvSpPr>
        <p:spPr>
          <a:xfrm>
            <a:off x="3315031" y="1380754"/>
            <a:ext cx="5561938" cy="2513516"/>
          </a:xfrm>
        </p:spPr>
        <p:txBody>
          <a:bodyPr>
            <a:normAutofit/>
          </a:bodyPr>
          <a:lstStyle/>
          <a:p>
            <a:r>
              <a:rPr lang="en-US" sz="9600" dirty="0"/>
              <a:t>DSA</a:t>
            </a:r>
          </a:p>
        </p:txBody>
      </p:sp>
      <p:sp>
        <p:nvSpPr>
          <p:cNvPr id="3" name="Subtitle 2"/>
          <p:cNvSpPr>
            <a:spLocks noGrp="1"/>
          </p:cNvSpPr>
          <p:nvPr>
            <p:ph type="subTitle" idx="1"/>
          </p:nvPr>
        </p:nvSpPr>
        <p:spPr>
          <a:xfrm>
            <a:off x="3315031" y="4076802"/>
            <a:ext cx="5561938" cy="1534587"/>
          </a:xfrm>
        </p:spPr>
        <p:txBody>
          <a:bodyPr>
            <a:normAutofit/>
          </a:bodyPr>
          <a:lstStyle/>
          <a:p>
            <a:r>
              <a:rPr lang="en-US" sz="4400"/>
              <a:t>Training</a:t>
            </a:r>
            <a:endParaRPr lang="en-US" sz="4400" dirty="0"/>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85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erge sort example">
            <a:extLst>
              <a:ext uri="{FF2B5EF4-FFF2-40B4-BE49-F238E27FC236}">
                <a16:creationId xmlns:a16="http://schemas.microsoft.com/office/drawing/2014/main" id="{109A4FF4-4465-447A-8073-4330B9BF7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659" y="-3692"/>
            <a:ext cx="77660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8CD3E66-2340-44B1-AAE4-FFEE488176EF}"/>
              </a:ext>
            </a:extLst>
          </p:cNvPr>
          <p:cNvSpPr txBox="1"/>
          <p:nvPr/>
        </p:nvSpPr>
        <p:spPr>
          <a:xfrm>
            <a:off x="527382" y="3044958"/>
            <a:ext cx="2180405" cy="584775"/>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Merge Sort</a:t>
            </a:r>
          </a:p>
        </p:txBody>
      </p:sp>
      <p:pic>
        <p:nvPicPr>
          <p:cNvPr id="4" name="Picture 4" descr="See the source image">
            <a:extLst>
              <a:ext uri="{FF2B5EF4-FFF2-40B4-BE49-F238E27FC236}">
                <a16:creationId xmlns:a16="http://schemas.microsoft.com/office/drawing/2014/main" id="{853EA131-2162-4C36-B65F-2D6A73B1A6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75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719403" y="188640"/>
          <a:ext cx="5504160" cy="591840"/>
        </p:xfrm>
        <a:graphic>
          <a:graphicData uri="http://schemas.openxmlformats.org/drawingml/2006/table">
            <a:tbl>
              <a:tblPr firstRow="1" bandRow="1">
                <a:tableStyleId>{5940675A-B579-460E-94D1-54222C63F5DA}</a:tableStyleId>
              </a:tblPr>
              <a:tblGrid>
                <a:gridCol w="1100832">
                  <a:extLst>
                    <a:ext uri="{9D8B030D-6E8A-4147-A177-3AD203B41FA5}">
                      <a16:colId xmlns:a16="http://schemas.microsoft.com/office/drawing/2014/main" val="20000"/>
                    </a:ext>
                  </a:extLst>
                </a:gridCol>
                <a:gridCol w="1100832">
                  <a:extLst>
                    <a:ext uri="{9D8B030D-6E8A-4147-A177-3AD203B41FA5}">
                      <a16:colId xmlns:a16="http://schemas.microsoft.com/office/drawing/2014/main" val="20001"/>
                    </a:ext>
                  </a:extLst>
                </a:gridCol>
                <a:gridCol w="1100832">
                  <a:extLst>
                    <a:ext uri="{9D8B030D-6E8A-4147-A177-3AD203B41FA5}">
                      <a16:colId xmlns:a16="http://schemas.microsoft.com/office/drawing/2014/main" val="20002"/>
                    </a:ext>
                  </a:extLst>
                </a:gridCol>
                <a:gridCol w="1100832">
                  <a:extLst>
                    <a:ext uri="{9D8B030D-6E8A-4147-A177-3AD203B41FA5}">
                      <a16:colId xmlns:a16="http://schemas.microsoft.com/office/drawing/2014/main" val="20003"/>
                    </a:ext>
                  </a:extLst>
                </a:gridCol>
                <a:gridCol w="1100832">
                  <a:extLst>
                    <a:ext uri="{9D8B030D-6E8A-4147-A177-3AD203B41FA5}">
                      <a16:colId xmlns:a16="http://schemas.microsoft.com/office/drawing/2014/main" val="20004"/>
                    </a:ext>
                  </a:extLst>
                </a:gridCol>
              </a:tblGrid>
              <a:tr h="591840">
                <a:tc>
                  <a:txBody>
                    <a:bodyPr/>
                    <a:lstStyle/>
                    <a:p>
                      <a:pPr algn="ctr"/>
                      <a:r>
                        <a:rPr lang="en-IN" sz="2900" dirty="0">
                          <a:latin typeface="Times New Roman" pitchFamily="18" charset="0"/>
                          <a:cs typeface="Times New Roman" pitchFamily="18" charset="0"/>
                        </a:rPr>
                        <a:t>6</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tc>
                  <a:txBody>
                    <a:bodyPr/>
                    <a:lstStyle/>
                    <a:p>
                      <a:pPr algn="ctr"/>
                      <a:r>
                        <a:rPr lang="en-IN" sz="2900" dirty="0">
                          <a:latin typeface="Times New Roman" pitchFamily="18" charset="0"/>
                          <a:cs typeface="Times New Roman" pitchFamily="18" charset="0"/>
                        </a:rPr>
                        <a:t>5</a:t>
                      </a:r>
                    </a:p>
                  </a:txBody>
                  <a:tcPr marL="121920" marR="121920"/>
                </a:tc>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1</a:t>
                      </a:r>
                    </a:p>
                  </a:txBody>
                  <a:tcPr marL="121920" marR="12192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7536160" y="276424"/>
          <a:ext cx="864096" cy="648072"/>
        </p:xfrm>
        <a:graphic>
          <a:graphicData uri="http://schemas.openxmlformats.org/drawingml/2006/table">
            <a:tbl>
              <a:tblPr firstRow="1" bandRow="1">
                <a:tableStyleId>{93296810-A885-4BE3-A3E7-6D5BEEA58F35}</a:tableStyleId>
              </a:tblPr>
              <a:tblGrid>
                <a:gridCol w="864096">
                  <a:extLst>
                    <a:ext uri="{9D8B030D-6E8A-4147-A177-3AD203B41FA5}">
                      <a16:colId xmlns:a16="http://schemas.microsoft.com/office/drawing/2014/main" val="20000"/>
                    </a:ext>
                  </a:extLst>
                </a:gridCol>
              </a:tblGrid>
              <a:tr h="648072">
                <a:tc>
                  <a:txBody>
                    <a:bodyPr/>
                    <a:lstStyle/>
                    <a:p>
                      <a:pPr algn="ctr"/>
                      <a:r>
                        <a:rPr lang="en-IN" sz="3200" dirty="0">
                          <a:solidFill>
                            <a:srgbClr val="7030A0"/>
                          </a:solidFill>
                          <a:latin typeface="Times New Roman" pitchFamily="18" charset="0"/>
                          <a:cs typeface="Times New Roman" pitchFamily="18" charset="0"/>
                        </a:rPr>
                        <a:t>4</a:t>
                      </a:r>
                    </a:p>
                  </a:txBody>
                  <a:tcPr marL="121920" marR="121920"/>
                </a:tc>
                <a:extLst>
                  <a:ext uri="{0D108BD9-81ED-4DB2-BD59-A6C34878D82A}">
                    <a16:rowId xmlns:a16="http://schemas.microsoft.com/office/drawing/2014/main" val="10000"/>
                  </a:ext>
                </a:extLst>
              </a:tr>
            </a:tbl>
          </a:graphicData>
        </a:graphic>
      </p:graphicFrame>
      <p:sp>
        <p:nvSpPr>
          <p:cNvPr id="6" name="TextBox 5"/>
          <p:cNvSpPr txBox="1"/>
          <p:nvPr/>
        </p:nvSpPr>
        <p:spPr>
          <a:xfrm>
            <a:off x="2530053" y="780481"/>
            <a:ext cx="2521844" cy="584775"/>
          </a:xfrm>
          <a:prstGeom prst="rect">
            <a:avLst/>
          </a:prstGeom>
          <a:noFill/>
        </p:spPr>
        <p:txBody>
          <a:bodyPr wrap="none" rtlCol="0">
            <a:spAutoFit/>
          </a:bodyPr>
          <a:lstStyle/>
          <a:p>
            <a:r>
              <a:rPr lang="en-IN" sz="3200" dirty="0">
                <a:latin typeface="Times New Roman" pitchFamily="18" charset="0"/>
                <a:cs typeface="Times New Roman" pitchFamily="18" charset="0"/>
              </a:rPr>
              <a:t>Array </a:t>
            </a:r>
            <a:r>
              <a:rPr lang="en-IN" sz="3200" b="1" i="1" dirty="0">
                <a:solidFill>
                  <a:srgbClr val="C00000"/>
                </a:solidFill>
                <a:latin typeface="Times New Roman" pitchFamily="18" charset="0"/>
                <a:cs typeface="Times New Roman" pitchFamily="18" charset="0"/>
              </a:rPr>
              <a:t>candies</a:t>
            </a:r>
          </a:p>
        </p:txBody>
      </p:sp>
      <p:sp>
        <p:nvSpPr>
          <p:cNvPr id="7" name="Rectangle 6"/>
          <p:cNvSpPr/>
          <p:nvPr/>
        </p:nvSpPr>
        <p:spPr>
          <a:xfrm>
            <a:off x="6862406" y="812417"/>
            <a:ext cx="2048959" cy="502766"/>
          </a:xfrm>
          <a:prstGeom prst="rect">
            <a:avLst/>
          </a:prstGeom>
        </p:spPr>
        <p:txBody>
          <a:bodyPr wrap="none">
            <a:spAutoFit/>
          </a:bodyPr>
          <a:lstStyle/>
          <a:p>
            <a:r>
              <a:rPr lang="en-IN" sz="2667" b="1" i="1" dirty="0" err="1">
                <a:solidFill>
                  <a:srgbClr val="C00000"/>
                </a:solidFill>
                <a:latin typeface="Times New Roman" pitchFamily="18" charset="0"/>
                <a:cs typeface="Times New Roman" pitchFamily="18" charset="0"/>
              </a:rPr>
              <a:t>extraCandies</a:t>
            </a:r>
            <a:endParaRPr lang="en-IN" sz="2667" b="1" dirty="0"/>
          </a:p>
        </p:txBody>
      </p:sp>
      <p:sp>
        <p:nvSpPr>
          <p:cNvPr id="10" name="TextBox 9"/>
          <p:cNvSpPr txBox="1"/>
          <p:nvPr/>
        </p:nvSpPr>
        <p:spPr>
          <a:xfrm>
            <a:off x="8773411" y="1628801"/>
            <a:ext cx="3407856" cy="584775"/>
          </a:xfrm>
          <a:prstGeom prst="rect">
            <a:avLst/>
          </a:prstGeom>
          <a:noFill/>
        </p:spPr>
        <p:txBody>
          <a:bodyPr wrap="none" rtlCol="0">
            <a:spAutoFit/>
          </a:bodyPr>
          <a:lstStyle/>
          <a:p>
            <a:r>
              <a:rPr lang="en-IN" sz="3200" b="1" dirty="0">
                <a:latin typeface="Times New Roman" pitchFamily="18" charset="0"/>
                <a:cs typeface="Times New Roman" pitchFamily="18" charset="0"/>
              </a:rPr>
              <a:t>Check for greatest</a:t>
            </a:r>
          </a:p>
        </p:txBody>
      </p:sp>
      <p:sp>
        <p:nvSpPr>
          <p:cNvPr id="11" name="Down Arrow 10"/>
          <p:cNvSpPr/>
          <p:nvPr/>
        </p:nvSpPr>
        <p:spPr>
          <a:xfrm>
            <a:off x="1103445" y="980728"/>
            <a:ext cx="288032" cy="48485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 name="TextBox 11"/>
          <p:cNvSpPr txBox="1"/>
          <p:nvPr/>
        </p:nvSpPr>
        <p:spPr>
          <a:xfrm>
            <a:off x="310001" y="5805265"/>
            <a:ext cx="1986441" cy="584775"/>
          </a:xfrm>
          <a:prstGeom prst="rect">
            <a:avLst/>
          </a:prstGeom>
          <a:noFill/>
        </p:spPr>
        <p:txBody>
          <a:bodyPr wrap="none" rtlCol="0">
            <a:spAutoFit/>
          </a:bodyPr>
          <a:lstStyle/>
          <a:p>
            <a:r>
              <a:rPr lang="en-IN" sz="3200" b="1" dirty="0">
                <a:latin typeface="Times New Roman" pitchFamily="18" charset="0"/>
                <a:cs typeface="Times New Roman" pitchFamily="18" charset="0"/>
              </a:rPr>
              <a:t>6 + 4 =  10</a:t>
            </a:r>
          </a:p>
        </p:txBody>
      </p:sp>
      <p:graphicFrame>
        <p:nvGraphicFramePr>
          <p:cNvPr id="13" name="Table 12"/>
          <p:cNvGraphicFramePr>
            <a:graphicFrameLocks noGrp="1"/>
          </p:cNvGraphicFramePr>
          <p:nvPr/>
        </p:nvGraphicFramePr>
        <p:xfrm>
          <a:off x="2735627" y="5805264"/>
          <a:ext cx="5504160" cy="591840"/>
        </p:xfrm>
        <a:graphic>
          <a:graphicData uri="http://schemas.openxmlformats.org/drawingml/2006/table">
            <a:tbl>
              <a:tblPr firstRow="1" bandRow="1">
                <a:tableStyleId>{5940675A-B579-460E-94D1-54222C63F5DA}</a:tableStyleId>
              </a:tblPr>
              <a:tblGrid>
                <a:gridCol w="1100832">
                  <a:extLst>
                    <a:ext uri="{9D8B030D-6E8A-4147-A177-3AD203B41FA5}">
                      <a16:colId xmlns:a16="http://schemas.microsoft.com/office/drawing/2014/main" val="20000"/>
                    </a:ext>
                  </a:extLst>
                </a:gridCol>
                <a:gridCol w="1100832">
                  <a:extLst>
                    <a:ext uri="{9D8B030D-6E8A-4147-A177-3AD203B41FA5}">
                      <a16:colId xmlns:a16="http://schemas.microsoft.com/office/drawing/2014/main" val="20001"/>
                    </a:ext>
                  </a:extLst>
                </a:gridCol>
                <a:gridCol w="1100832">
                  <a:extLst>
                    <a:ext uri="{9D8B030D-6E8A-4147-A177-3AD203B41FA5}">
                      <a16:colId xmlns:a16="http://schemas.microsoft.com/office/drawing/2014/main" val="20002"/>
                    </a:ext>
                  </a:extLst>
                </a:gridCol>
                <a:gridCol w="1100832">
                  <a:extLst>
                    <a:ext uri="{9D8B030D-6E8A-4147-A177-3AD203B41FA5}">
                      <a16:colId xmlns:a16="http://schemas.microsoft.com/office/drawing/2014/main" val="20003"/>
                    </a:ext>
                  </a:extLst>
                </a:gridCol>
                <a:gridCol w="1100832">
                  <a:extLst>
                    <a:ext uri="{9D8B030D-6E8A-4147-A177-3AD203B41FA5}">
                      <a16:colId xmlns:a16="http://schemas.microsoft.com/office/drawing/2014/main" val="20004"/>
                    </a:ext>
                  </a:extLst>
                </a:gridCol>
              </a:tblGrid>
              <a:tr h="591840">
                <a:tc>
                  <a:txBody>
                    <a:bodyPr/>
                    <a:lstStyle/>
                    <a:p>
                      <a:pPr algn="ctr"/>
                      <a:r>
                        <a:rPr lang="en-IN" sz="2900" b="1" dirty="0">
                          <a:solidFill>
                            <a:srgbClr val="C00000"/>
                          </a:solidFill>
                          <a:latin typeface="Times New Roman" pitchFamily="18" charset="0"/>
                          <a:cs typeface="Times New Roman" pitchFamily="18" charset="0"/>
                        </a:rPr>
                        <a:t>10</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tc>
                  <a:txBody>
                    <a:bodyPr/>
                    <a:lstStyle/>
                    <a:p>
                      <a:pPr algn="ctr"/>
                      <a:r>
                        <a:rPr lang="en-IN" sz="2900" dirty="0">
                          <a:latin typeface="Times New Roman" pitchFamily="18" charset="0"/>
                          <a:cs typeface="Times New Roman" pitchFamily="18" charset="0"/>
                        </a:rPr>
                        <a:t>5</a:t>
                      </a:r>
                    </a:p>
                  </a:txBody>
                  <a:tcPr marL="121920" marR="121920"/>
                </a:tc>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1</a:t>
                      </a:r>
                    </a:p>
                  </a:txBody>
                  <a:tcPr marL="121920" marR="121920"/>
                </a:tc>
                <a:extLst>
                  <a:ext uri="{0D108BD9-81ED-4DB2-BD59-A6C34878D82A}">
                    <a16:rowId xmlns:a16="http://schemas.microsoft.com/office/drawing/2014/main" val="10000"/>
                  </a:ext>
                </a:extLst>
              </a:tr>
            </a:tbl>
          </a:graphicData>
        </a:graphic>
      </p:graphicFrame>
      <p:sp>
        <p:nvSpPr>
          <p:cNvPr id="14" name="TextBox 13"/>
          <p:cNvSpPr txBox="1"/>
          <p:nvPr/>
        </p:nvSpPr>
        <p:spPr>
          <a:xfrm>
            <a:off x="9744405" y="5786100"/>
            <a:ext cx="1571456" cy="666786"/>
          </a:xfrm>
          <a:prstGeom prst="rect">
            <a:avLst/>
          </a:prstGeom>
          <a:noFill/>
        </p:spPr>
        <p:txBody>
          <a:bodyPr wrap="none" rtlCol="0">
            <a:spAutoFit/>
          </a:bodyPr>
          <a:lstStyle/>
          <a:p>
            <a:r>
              <a:rPr lang="en-IN" sz="3733" dirty="0">
                <a:latin typeface="Times New Roman" pitchFamily="18" charset="0"/>
                <a:cs typeface="Times New Roman" pitchFamily="18" charset="0"/>
              </a:rPr>
              <a:t> = True</a:t>
            </a:r>
          </a:p>
        </p:txBody>
      </p:sp>
      <p:sp>
        <p:nvSpPr>
          <p:cNvPr id="15" name="TextBox 14"/>
          <p:cNvSpPr txBox="1"/>
          <p:nvPr/>
        </p:nvSpPr>
        <p:spPr>
          <a:xfrm>
            <a:off x="9744405" y="4849996"/>
            <a:ext cx="1571456" cy="666786"/>
          </a:xfrm>
          <a:prstGeom prst="rect">
            <a:avLst/>
          </a:prstGeom>
          <a:noFill/>
        </p:spPr>
        <p:txBody>
          <a:bodyPr wrap="none" rtlCol="0">
            <a:spAutoFit/>
          </a:bodyPr>
          <a:lstStyle/>
          <a:p>
            <a:r>
              <a:rPr lang="en-IN" sz="3733" dirty="0">
                <a:latin typeface="Times New Roman" pitchFamily="18" charset="0"/>
                <a:cs typeface="Times New Roman" pitchFamily="18" charset="0"/>
              </a:rPr>
              <a:t> = True</a:t>
            </a:r>
          </a:p>
        </p:txBody>
      </p:sp>
      <p:sp>
        <p:nvSpPr>
          <p:cNvPr id="16" name="TextBox 15"/>
          <p:cNvSpPr txBox="1"/>
          <p:nvPr/>
        </p:nvSpPr>
        <p:spPr>
          <a:xfrm>
            <a:off x="9744405" y="4057908"/>
            <a:ext cx="1571456" cy="666786"/>
          </a:xfrm>
          <a:prstGeom prst="rect">
            <a:avLst/>
          </a:prstGeom>
          <a:noFill/>
        </p:spPr>
        <p:txBody>
          <a:bodyPr wrap="none" rtlCol="0">
            <a:spAutoFit/>
          </a:bodyPr>
          <a:lstStyle/>
          <a:p>
            <a:r>
              <a:rPr lang="en-IN" sz="3733" dirty="0">
                <a:latin typeface="Times New Roman" pitchFamily="18" charset="0"/>
                <a:cs typeface="Times New Roman" pitchFamily="18" charset="0"/>
              </a:rPr>
              <a:t> = True</a:t>
            </a:r>
          </a:p>
        </p:txBody>
      </p:sp>
      <p:sp>
        <p:nvSpPr>
          <p:cNvPr id="17" name="TextBox 16"/>
          <p:cNvSpPr txBox="1"/>
          <p:nvPr/>
        </p:nvSpPr>
        <p:spPr>
          <a:xfrm>
            <a:off x="9744405" y="3284984"/>
            <a:ext cx="1571456" cy="666786"/>
          </a:xfrm>
          <a:prstGeom prst="rect">
            <a:avLst/>
          </a:prstGeom>
          <a:noFill/>
        </p:spPr>
        <p:txBody>
          <a:bodyPr wrap="none" rtlCol="0">
            <a:spAutoFit/>
          </a:bodyPr>
          <a:lstStyle/>
          <a:p>
            <a:r>
              <a:rPr lang="en-IN" sz="3733" dirty="0">
                <a:latin typeface="Times New Roman" pitchFamily="18" charset="0"/>
                <a:cs typeface="Times New Roman" pitchFamily="18" charset="0"/>
              </a:rPr>
              <a:t> = True</a:t>
            </a:r>
          </a:p>
        </p:txBody>
      </p:sp>
      <p:sp>
        <p:nvSpPr>
          <p:cNvPr id="18" name="TextBox 17"/>
          <p:cNvSpPr txBox="1"/>
          <p:nvPr/>
        </p:nvSpPr>
        <p:spPr>
          <a:xfrm>
            <a:off x="9996899" y="2473732"/>
            <a:ext cx="1705916" cy="666786"/>
          </a:xfrm>
          <a:prstGeom prst="rect">
            <a:avLst/>
          </a:prstGeom>
          <a:noFill/>
        </p:spPr>
        <p:txBody>
          <a:bodyPr wrap="none" rtlCol="0">
            <a:spAutoFit/>
          </a:bodyPr>
          <a:lstStyle/>
          <a:p>
            <a:r>
              <a:rPr lang="en-IN" sz="3733" dirty="0">
                <a:solidFill>
                  <a:srgbClr val="C00000"/>
                </a:solidFill>
                <a:latin typeface="Times New Roman" pitchFamily="18" charset="0"/>
                <a:cs typeface="Times New Roman" pitchFamily="18" charset="0"/>
              </a:rPr>
              <a:t> = False</a:t>
            </a:r>
          </a:p>
        </p:txBody>
      </p:sp>
      <p:sp>
        <p:nvSpPr>
          <p:cNvPr id="19" name="Down Arrow 18"/>
          <p:cNvSpPr/>
          <p:nvPr/>
        </p:nvSpPr>
        <p:spPr>
          <a:xfrm>
            <a:off x="2255573" y="980728"/>
            <a:ext cx="288032" cy="398444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a:p>
        </p:txBody>
      </p:sp>
      <p:sp>
        <p:nvSpPr>
          <p:cNvPr id="20" name="TextBox 19"/>
          <p:cNvSpPr txBox="1"/>
          <p:nvPr/>
        </p:nvSpPr>
        <p:spPr>
          <a:xfrm>
            <a:off x="1462129" y="4869161"/>
            <a:ext cx="1781257" cy="584775"/>
          </a:xfrm>
          <a:prstGeom prst="rect">
            <a:avLst/>
          </a:prstGeom>
          <a:noFill/>
        </p:spPr>
        <p:txBody>
          <a:bodyPr wrap="none" rtlCol="0">
            <a:spAutoFit/>
          </a:bodyPr>
          <a:lstStyle/>
          <a:p>
            <a:r>
              <a:rPr lang="en-IN" sz="3200" b="1" dirty="0">
                <a:latin typeface="Times New Roman" pitchFamily="18" charset="0"/>
                <a:cs typeface="Times New Roman" pitchFamily="18" charset="0"/>
              </a:rPr>
              <a:t>3 + 4 =  7</a:t>
            </a:r>
          </a:p>
        </p:txBody>
      </p:sp>
      <p:graphicFrame>
        <p:nvGraphicFramePr>
          <p:cNvPr id="21" name="Table 20"/>
          <p:cNvGraphicFramePr>
            <a:graphicFrameLocks noGrp="1"/>
          </p:cNvGraphicFramePr>
          <p:nvPr/>
        </p:nvGraphicFramePr>
        <p:xfrm>
          <a:off x="3568171" y="4853384"/>
          <a:ext cx="5504160" cy="591840"/>
        </p:xfrm>
        <a:graphic>
          <a:graphicData uri="http://schemas.openxmlformats.org/drawingml/2006/table">
            <a:tbl>
              <a:tblPr firstRow="1" bandRow="1">
                <a:tableStyleId>{5940675A-B579-460E-94D1-54222C63F5DA}</a:tableStyleId>
              </a:tblPr>
              <a:tblGrid>
                <a:gridCol w="1100832">
                  <a:extLst>
                    <a:ext uri="{9D8B030D-6E8A-4147-A177-3AD203B41FA5}">
                      <a16:colId xmlns:a16="http://schemas.microsoft.com/office/drawing/2014/main" val="20000"/>
                    </a:ext>
                  </a:extLst>
                </a:gridCol>
                <a:gridCol w="1100832">
                  <a:extLst>
                    <a:ext uri="{9D8B030D-6E8A-4147-A177-3AD203B41FA5}">
                      <a16:colId xmlns:a16="http://schemas.microsoft.com/office/drawing/2014/main" val="20001"/>
                    </a:ext>
                  </a:extLst>
                </a:gridCol>
                <a:gridCol w="1100832">
                  <a:extLst>
                    <a:ext uri="{9D8B030D-6E8A-4147-A177-3AD203B41FA5}">
                      <a16:colId xmlns:a16="http://schemas.microsoft.com/office/drawing/2014/main" val="20002"/>
                    </a:ext>
                  </a:extLst>
                </a:gridCol>
                <a:gridCol w="1100832">
                  <a:extLst>
                    <a:ext uri="{9D8B030D-6E8A-4147-A177-3AD203B41FA5}">
                      <a16:colId xmlns:a16="http://schemas.microsoft.com/office/drawing/2014/main" val="20003"/>
                    </a:ext>
                  </a:extLst>
                </a:gridCol>
                <a:gridCol w="1100832">
                  <a:extLst>
                    <a:ext uri="{9D8B030D-6E8A-4147-A177-3AD203B41FA5}">
                      <a16:colId xmlns:a16="http://schemas.microsoft.com/office/drawing/2014/main" val="20004"/>
                    </a:ext>
                  </a:extLst>
                </a:gridCol>
              </a:tblGrid>
              <a:tr h="591840">
                <a:tc>
                  <a:txBody>
                    <a:bodyPr/>
                    <a:lstStyle/>
                    <a:p>
                      <a:pPr algn="ctr"/>
                      <a:r>
                        <a:rPr lang="en-IN" sz="2900" b="0" dirty="0">
                          <a:solidFill>
                            <a:schemeClr val="tx1"/>
                          </a:solidFill>
                          <a:latin typeface="Times New Roman" pitchFamily="18" charset="0"/>
                          <a:cs typeface="Times New Roman" pitchFamily="18" charset="0"/>
                        </a:rPr>
                        <a:t>6</a:t>
                      </a:r>
                    </a:p>
                  </a:txBody>
                  <a:tcPr marL="121920" marR="121920"/>
                </a:tc>
                <a:tc>
                  <a:txBody>
                    <a:bodyPr/>
                    <a:lstStyle/>
                    <a:p>
                      <a:pPr algn="ctr"/>
                      <a:r>
                        <a:rPr lang="en-IN" sz="2900" b="1" dirty="0">
                          <a:solidFill>
                            <a:srgbClr val="C00000"/>
                          </a:solidFill>
                          <a:latin typeface="Times New Roman" pitchFamily="18" charset="0"/>
                          <a:cs typeface="Times New Roman" pitchFamily="18" charset="0"/>
                        </a:rPr>
                        <a:t>7</a:t>
                      </a:r>
                    </a:p>
                  </a:txBody>
                  <a:tcPr marL="121920" marR="121920"/>
                </a:tc>
                <a:tc>
                  <a:txBody>
                    <a:bodyPr/>
                    <a:lstStyle/>
                    <a:p>
                      <a:pPr algn="ctr"/>
                      <a:r>
                        <a:rPr lang="en-IN" sz="2900" dirty="0">
                          <a:latin typeface="Times New Roman" pitchFamily="18" charset="0"/>
                          <a:cs typeface="Times New Roman" pitchFamily="18" charset="0"/>
                        </a:rPr>
                        <a:t>5</a:t>
                      </a:r>
                    </a:p>
                  </a:txBody>
                  <a:tcPr marL="121920" marR="121920"/>
                </a:tc>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1</a:t>
                      </a:r>
                    </a:p>
                  </a:txBody>
                  <a:tcPr marL="121920" marR="121920"/>
                </a:tc>
                <a:extLst>
                  <a:ext uri="{0D108BD9-81ED-4DB2-BD59-A6C34878D82A}">
                    <a16:rowId xmlns:a16="http://schemas.microsoft.com/office/drawing/2014/main" val="10000"/>
                  </a:ext>
                </a:extLst>
              </a:tr>
            </a:tbl>
          </a:graphicData>
        </a:graphic>
      </p:graphicFrame>
      <p:sp>
        <p:nvSpPr>
          <p:cNvPr id="22" name="Down Arrow 21"/>
          <p:cNvSpPr/>
          <p:nvPr/>
        </p:nvSpPr>
        <p:spPr>
          <a:xfrm>
            <a:off x="3215680" y="1388773"/>
            <a:ext cx="384043" cy="280831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sz="2400"/>
          </a:p>
        </p:txBody>
      </p:sp>
      <p:sp>
        <p:nvSpPr>
          <p:cNvPr id="23" name="TextBox 22"/>
          <p:cNvSpPr txBox="1"/>
          <p:nvPr/>
        </p:nvSpPr>
        <p:spPr>
          <a:xfrm>
            <a:off x="2431123" y="4077073"/>
            <a:ext cx="1678665" cy="584775"/>
          </a:xfrm>
          <a:prstGeom prst="rect">
            <a:avLst/>
          </a:prstGeom>
          <a:noFill/>
        </p:spPr>
        <p:txBody>
          <a:bodyPr wrap="none" rtlCol="0">
            <a:spAutoFit/>
          </a:bodyPr>
          <a:lstStyle/>
          <a:p>
            <a:r>
              <a:rPr lang="en-IN" sz="3200" b="1" dirty="0">
                <a:latin typeface="Times New Roman" pitchFamily="18" charset="0"/>
                <a:cs typeface="Times New Roman" pitchFamily="18" charset="0"/>
              </a:rPr>
              <a:t>5 + 4 = 9</a:t>
            </a:r>
          </a:p>
        </p:txBody>
      </p:sp>
      <p:graphicFrame>
        <p:nvGraphicFramePr>
          <p:cNvPr id="24" name="Table 23"/>
          <p:cNvGraphicFramePr>
            <a:graphicFrameLocks noGrp="1"/>
          </p:cNvGraphicFramePr>
          <p:nvPr/>
        </p:nvGraphicFramePr>
        <p:xfrm>
          <a:off x="4144235" y="4061296"/>
          <a:ext cx="5504160" cy="591840"/>
        </p:xfrm>
        <a:graphic>
          <a:graphicData uri="http://schemas.openxmlformats.org/drawingml/2006/table">
            <a:tbl>
              <a:tblPr firstRow="1" bandRow="1">
                <a:tableStyleId>{5940675A-B579-460E-94D1-54222C63F5DA}</a:tableStyleId>
              </a:tblPr>
              <a:tblGrid>
                <a:gridCol w="1100832">
                  <a:extLst>
                    <a:ext uri="{9D8B030D-6E8A-4147-A177-3AD203B41FA5}">
                      <a16:colId xmlns:a16="http://schemas.microsoft.com/office/drawing/2014/main" val="20000"/>
                    </a:ext>
                  </a:extLst>
                </a:gridCol>
                <a:gridCol w="1100832">
                  <a:extLst>
                    <a:ext uri="{9D8B030D-6E8A-4147-A177-3AD203B41FA5}">
                      <a16:colId xmlns:a16="http://schemas.microsoft.com/office/drawing/2014/main" val="20001"/>
                    </a:ext>
                  </a:extLst>
                </a:gridCol>
                <a:gridCol w="1100832">
                  <a:extLst>
                    <a:ext uri="{9D8B030D-6E8A-4147-A177-3AD203B41FA5}">
                      <a16:colId xmlns:a16="http://schemas.microsoft.com/office/drawing/2014/main" val="20002"/>
                    </a:ext>
                  </a:extLst>
                </a:gridCol>
                <a:gridCol w="1100832">
                  <a:extLst>
                    <a:ext uri="{9D8B030D-6E8A-4147-A177-3AD203B41FA5}">
                      <a16:colId xmlns:a16="http://schemas.microsoft.com/office/drawing/2014/main" val="20003"/>
                    </a:ext>
                  </a:extLst>
                </a:gridCol>
                <a:gridCol w="1100832">
                  <a:extLst>
                    <a:ext uri="{9D8B030D-6E8A-4147-A177-3AD203B41FA5}">
                      <a16:colId xmlns:a16="http://schemas.microsoft.com/office/drawing/2014/main" val="20004"/>
                    </a:ext>
                  </a:extLst>
                </a:gridCol>
              </a:tblGrid>
              <a:tr h="591840">
                <a:tc>
                  <a:txBody>
                    <a:bodyPr/>
                    <a:lstStyle/>
                    <a:p>
                      <a:pPr algn="ctr"/>
                      <a:r>
                        <a:rPr lang="en-IN" sz="2900" b="0" dirty="0">
                          <a:solidFill>
                            <a:schemeClr val="tx1"/>
                          </a:solidFill>
                          <a:latin typeface="Times New Roman" pitchFamily="18" charset="0"/>
                          <a:cs typeface="Times New Roman" pitchFamily="18" charset="0"/>
                        </a:rPr>
                        <a:t>6</a:t>
                      </a:r>
                    </a:p>
                  </a:txBody>
                  <a:tcPr marL="121920" marR="121920"/>
                </a:tc>
                <a:tc>
                  <a:txBody>
                    <a:bodyPr/>
                    <a:lstStyle/>
                    <a:p>
                      <a:pPr algn="ctr"/>
                      <a:r>
                        <a:rPr lang="en-IN" sz="2900" b="0" dirty="0">
                          <a:solidFill>
                            <a:schemeClr val="tx1"/>
                          </a:solidFill>
                          <a:latin typeface="Times New Roman" pitchFamily="18" charset="0"/>
                          <a:cs typeface="Times New Roman" pitchFamily="18" charset="0"/>
                        </a:rPr>
                        <a:t>3</a:t>
                      </a:r>
                    </a:p>
                  </a:txBody>
                  <a:tcPr marL="121920" marR="121920"/>
                </a:tc>
                <a:tc>
                  <a:txBody>
                    <a:bodyPr/>
                    <a:lstStyle/>
                    <a:p>
                      <a:pPr algn="ctr"/>
                      <a:r>
                        <a:rPr lang="en-IN" sz="2900" b="1" dirty="0">
                          <a:solidFill>
                            <a:srgbClr val="C00000"/>
                          </a:solidFill>
                          <a:latin typeface="Times New Roman" pitchFamily="18" charset="0"/>
                          <a:cs typeface="Times New Roman" pitchFamily="18" charset="0"/>
                        </a:rPr>
                        <a:t>9</a:t>
                      </a:r>
                    </a:p>
                  </a:txBody>
                  <a:tcPr marL="121920" marR="121920"/>
                </a:tc>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1</a:t>
                      </a:r>
                    </a:p>
                  </a:txBody>
                  <a:tcPr marL="121920" marR="121920"/>
                </a:tc>
                <a:extLst>
                  <a:ext uri="{0D108BD9-81ED-4DB2-BD59-A6C34878D82A}">
                    <a16:rowId xmlns:a16="http://schemas.microsoft.com/office/drawing/2014/main" val="10000"/>
                  </a:ext>
                </a:extLst>
              </a:tr>
            </a:tbl>
          </a:graphicData>
        </a:graphic>
      </p:graphicFrame>
      <p:sp>
        <p:nvSpPr>
          <p:cNvPr id="25" name="Down Arrow 24"/>
          <p:cNvSpPr/>
          <p:nvPr/>
        </p:nvSpPr>
        <p:spPr>
          <a:xfrm>
            <a:off x="4367808" y="1364771"/>
            <a:ext cx="288032" cy="206422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sz="2400"/>
          </a:p>
        </p:txBody>
      </p:sp>
      <p:sp>
        <p:nvSpPr>
          <p:cNvPr id="26" name="TextBox 25"/>
          <p:cNvSpPr txBox="1"/>
          <p:nvPr/>
        </p:nvSpPr>
        <p:spPr>
          <a:xfrm>
            <a:off x="3685843" y="3284985"/>
            <a:ext cx="1678665" cy="584775"/>
          </a:xfrm>
          <a:prstGeom prst="rect">
            <a:avLst/>
          </a:prstGeom>
          <a:noFill/>
        </p:spPr>
        <p:txBody>
          <a:bodyPr wrap="none" rtlCol="0">
            <a:spAutoFit/>
          </a:bodyPr>
          <a:lstStyle/>
          <a:p>
            <a:r>
              <a:rPr lang="en-IN" sz="3200" b="1" dirty="0">
                <a:latin typeface="Times New Roman" pitchFamily="18" charset="0"/>
                <a:cs typeface="Times New Roman" pitchFamily="18" charset="0"/>
              </a:rPr>
              <a:t>2 + 4 = 6</a:t>
            </a:r>
          </a:p>
        </p:txBody>
      </p:sp>
      <p:graphicFrame>
        <p:nvGraphicFramePr>
          <p:cNvPr id="27" name="Table 26"/>
          <p:cNvGraphicFramePr>
            <a:graphicFrameLocks noGrp="1"/>
          </p:cNvGraphicFramePr>
          <p:nvPr/>
        </p:nvGraphicFramePr>
        <p:xfrm>
          <a:off x="5423926" y="3271416"/>
          <a:ext cx="4416495" cy="538480"/>
        </p:xfrm>
        <a:graphic>
          <a:graphicData uri="http://schemas.openxmlformats.org/drawingml/2006/table">
            <a:tbl>
              <a:tblPr firstRow="1" bandRow="1">
                <a:tableStyleId>{5940675A-B579-460E-94D1-54222C63F5DA}</a:tableStyleId>
              </a:tblPr>
              <a:tblGrid>
                <a:gridCol w="883299">
                  <a:extLst>
                    <a:ext uri="{9D8B030D-6E8A-4147-A177-3AD203B41FA5}">
                      <a16:colId xmlns:a16="http://schemas.microsoft.com/office/drawing/2014/main" val="20000"/>
                    </a:ext>
                  </a:extLst>
                </a:gridCol>
                <a:gridCol w="883299">
                  <a:extLst>
                    <a:ext uri="{9D8B030D-6E8A-4147-A177-3AD203B41FA5}">
                      <a16:colId xmlns:a16="http://schemas.microsoft.com/office/drawing/2014/main" val="20001"/>
                    </a:ext>
                  </a:extLst>
                </a:gridCol>
                <a:gridCol w="883299">
                  <a:extLst>
                    <a:ext uri="{9D8B030D-6E8A-4147-A177-3AD203B41FA5}">
                      <a16:colId xmlns:a16="http://schemas.microsoft.com/office/drawing/2014/main" val="20002"/>
                    </a:ext>
                  </a:extLst>
                </a:gridCol>
                <a:gridCol w="883299">
                  <a:extLst>
                    <a:ext uri="{9D8B030D-6E8A-4147-A177-3AD203B41FA5}">
                      <a16:colId xmlns:a16="http://schemas.microsoft.com/office/drawing/2014/main" val="20003"/>
                    </a:ext>
                  </a:extLst>
                </a:gridCol>
                <a:gridCol w="883299">
                  <a:extLst>
                    <a:ext uri="{9D8B030D-6E8A-4147-A177-3AD203B41FA5}">
                      <a16:colId xmlns:a16="http://schemas.microsoft.com/office/drawing/2014/main" val="20004"/>
                    </a:ext>
                  </a:extLst>
                </a:gridCol>
              </a:tblGrid>
              <a:tr h="538480">
                <a:tc>
                  <a:txBody>
                    <a:bodyPr/>
                    <a:lstStyle/>
                    <a:p>
                      <a:pPr algn="ctr"/>
                      <a:r>
                        <a:rPr lang="en-IN" sz="2900" b="0" dirty="0">
                          <a:solidFill>
                            <a:schemeClr val="tx1"/>
                          </a:solidFill>
                          <a:latin typeface="Times New Roman" pitchFamily="18" charset="0"/>
                          <a:cs typeface="Times New Roman" pitchFamily="18" charset="0"/>
                        </a:rPr>
                        <a:t>6</a:t>
                      </a:r>
                    </a:p>
                  </a:txBody>
                  <a:tcPr marL="121920" marR="121920"/>
                </a:tc>
                <a:tc>
                  <a:txBody>
                    <a:bodyPr/>
                    <a:lstStyle/>
                    <a:p>
                      <a:pPr algn="ctr"/>
                      <a:r>
                        <a:rPr lang="en-IN" sz="2900" b="0" dirty="0">
                          <a:solidFill>
                            <a:schemeClr val="tx1"/>
                          </a:solidFill>
                          <a:latin typeface="Times New Roman" pitchFamily="18" charset="0"/>
                          <a:cs typeface="Times New Roman" pitchFamily="18" charset="0"/>
                        </a:rPr>
                        <a:t>3</a:t>
                      </a:r>
                    </a:p>
                  </a:txBody>
                  <a:tcPr marL="121920" marR="121920"/>
                </a:tc>
                <a:tc>
                  <a:txBody>
                    <a:bodyPr/>
                    <a:lstStyle/>
                    <a:p>
                      <a:pPr algn="ctr"/>
                      <a:r>
                        <a:rPr lang="en-IN" sz="2900" b="0" dirty="0">
                          <a:solidFill>
                            <a:schemeClr val="tx1"/>
                          </a:solidFill>
                          <a:latin typeface="Times New Roman" pitchFamily="18" charset="0"/>
                          <a:cs typeface="Times New Roman" pitchFamily="18" charset="0"/>
                        </a:rPr>
                        <a:t>5</a:t>
                      </a:r>
                    </a:p>
                  </a:txBody>
                  <a:tcPr marL="121920" marR="121920"/>
                </a:tc>
                <a:tc>
                  <a:txBody>
                    <a:bodyPr/>
                    <a:lstStyle/>
                    <a:p>
                      <a:pPr algn="ctr"/>
                      <a:r>
                        <a:rPr lang="en-IN" sz="2900" b="1" dirty="0">
                          <a:solidFill>
                            <a:srgbClr val="C00000"/>
                          </a:solidFill>
                          <a:latin typeface="Times New Roman" pitchFamily="18" charset="0"/>
                          <a:cs typeface="Times New Roman" pitchFamily="18" charset="0"/>
                        </a:rPr>
                        <a:t>6</a:t>
                      </a:r>
                    </a:p>
                  </a:txBody>
                  <a:tcPr marL="121920" marR="121920"/>
                </a:tc>
                <a:tc>
                  <a:txBody>
                    <a:bodyPr/>
                    <a:lstStyle/>
                    <a:p>
                      <a:pPr algn="ctr"/>
                      <a:r>
                        <a:rPr lang="en-IN" sz="2900" dirty="0">
                          <a:latin typeface="Times New Roman" pitchFamily="18" charset="0"/>
                          <a:cs typeface="Times New Roman" pitchFamily="18" charset="0"/>
                        </a:rPr>
                        <a:t>1</a:t>
                      </a:r>
                    </a:p>
                  </a:txBody>
                  <a:tcPr marL="121920" marR="121920"/>
                </a:tc>
                <a:extLst>
                  <a:ext uri="{0D108BD9-81ED-4DB2-BD59-A6C34878D82A}">
                    <a16:rowId xmlns:a16="http://schemas.microsoft.com/office/drawing/2014/main" val="10000"/>
                  </a:ext>
                </a:extLst>
              </a:tr>
            </a:tbl>
          </a:graphicData>
        </a:graphic>
      </p:graphicFrame>
      <p:sp>
        <p:nvSpPr>
          <p:cNvPr id="28" name="Down Arrow 27"/>
          <p:cNvSpPr/>
          <p:nvPr/>
        </p:nvSpPr>
        <p:spPr>
          <a:xfrm>
            <a:off x="5519936" y="908720"/>
            <a:ext cx="288032" cy="165618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2400"/>
          </a:p>
        </p:txBody>
      </p:sp>
      <p:sp>
        <p:nvSpPr>
          <p:cNvPr id="29" name="TextBox 28"/>
          <p:cNvSpPr txBox="1"/>
          <p:nvPr/>
        </p:nvSpPr>
        <p:spPr>
          <a:xfrm>
            <a:off x="4837971" y="2429405"/>
            <a:ext cx="1678665" cy="584775"/>
          </a:xfrm>
          <a:prstGeom prst="rect">
            <a:avLst/>
          </a:prstGeom>
          <a:noFill/>
        </p:spPr>
        <p:txBody>
          <a:bodyPr wrap="none" rtlCol="0">
            <a:spAutoFit/>
          </a:bodyPr>
          <a:lstStyle/>
          <a:p>
            <a:r>
              <a:rPr lang="en-IN" sz="3200" b="1" dirty="0">
                <a:latin typeface="Times New Roman" pitchFamily="18" charset="0"/>
                <a:cs typeface="Times New Roman" pitchFamily="18" charset="0"/>
              </a:rPr>
              <a:t>1 + 4 = 5</a:t>
            </a:r>
          </a:p>
        </p:txBody>
      </p:sp>
      <p:graphicFrame>
        <p:nvGraphicFramePr>
          <p:cNvPr id="30" name="Table 29"/>
          <p:cNvGraphicFramePr>
            <a:graphicFrameLocks noGrp="1"/>
          </p:cNvGraphicFramePr>
          <p:nvPr/>
        </p:nvGraphicFramePr>
        <p:xfrm>
          <a:off x="6576056" y="2468893"/>
          <a:ext cx="3552395" cy="579120"/>
        </p:xfrm>
        <a:graphic>
          <a:graphicData uri="http://schemas.openxmlformats.org/drawingml/2006/table">
            <a:tbl>
              <a:tblPr firstRow="1" bandRow="1">
                <a:tableStyleId>{5940675A-B579-460E-94D1-54222C63F5DA}</a:tableStyleId>
              </a:tblPr>
              <a:tblGrid>
                <a:gridCol w="710479">
                  <a:extLst>
                    <a:ext uri="{9D8B030D-6E8A-4147-A177-3AD203B41FA5}">
                      <a16:colId xmlns:a16="http://schemas.microsoft.com/office/drawing/2014/main" val="20000"/>
                    </a:ext>
                  </a:extLst>
                </a:gridCol>
                <a:gridCol w="710479">
                  <a:extLst>
                    <a:ext uri="{9D8B030D-6E8A-4147-A177-3AD203B41FA5}">
                      <a16:colId xmlns:a16="http://schemas.microsoft.com/office/drawing/2014/main" val="20001"/>
                    </a:ext>
                  </a:extLst>
                </a:gridCol>
                <a:gridCol w="710479">
                  <a:extLst>
                    <a:ext uri="{9D8B030D-6E8A-4147-A177-3AD203B41FA5}">
                      <a16:colId xmlns:a16="http://schemas.microsoft.com/office/drawing/2014/main" val="20002"/>
                    </a:ext>
                  </a:extLst>
                </a:gridCol>
                <a:gridCol w="710479">
                  <a:extLst>
                    <a:ext uri="{9D8B030D-6E8A-4147-A177-3AD203B41FA5}">
                      <a16:colId xmlns:a16="http://schemas.microsoft.com/office/drawing/2014/main" val="20003"/>
                    </a:ext>
                  </a:extLst>
                </a:gridCol>
                <a:gridCol w="710479">
                  <a:extLst>
                    <a:ext uri="{9D8B030D-6E8A-4147-A177-3AD203B41FA5}">
                      <a16:colId xmlns:a16="http://schemas.microsoft.com/office/drawing/2014/main" val="20004"/>
                    </a:ext>
                  </a:extLst>
                </a:gridCol>
              </a:tblGrid>
              <a:tr h="579120">
                <a:tc>
                  <a:txBody>
                    <a:bodyPr/>
                    <a:lstStyle/>
                    <a:p>
                      <a:pPr algn="ctr"/>
                      <a:r>
                        <a:rPr lang="en-IN" sz="3200" b="1" dirty="0">
                          <a:solidFill>
                            <a:srgbClr val="FF0000"/>
                          </a:solidFill>
                          <a:latin typeface="Times New Roman" pitchFamily="18" charset="0"/>
                          <a:cs typeface="Times New Roman" pitchFamily="18" charset="0"/>
                        </a:rPr>
                        <a:t>6</a:t>
                      </a:r>
                    </a:p>
                  </a:txBody>
                  <a:tcPr marL="121920" marR="121920"/>
                </a:tc>
                <a:tc>
                  <a:txBody>
                    <a:bodyPr/>
                    <a:lstStyle/>
                    <a:p>
                      <a:pPr algn="ctr"/>
                      <a:r>
                        <a:rPr lang="en-IN" sz="3200" b="0" dirty="0">
                          <a:solidFill>
                            <a:schemeClr val="tx1"/>
                          </a:solidFill>
                          <a:latin typeface="Times New Roman" pitchFamily="18" charset="0"/>
                          <a:cs typeface="Times New Roman" pitchFamily="18" charset="0"/>
                        </a:rPr>
                        <a:t>3</a:t>
                      </a:r>
                    </a:p>
                  </a:txBody>
                  <a:tcPr marL="121920" marR="121920"/>
                </a:tc>
                <a:tc>
                  <a:txBody>
                    <a:bodyPr/>
                    <a:lstStyle/>
                    <a:p>
                      <a:pPr algn="ctr"/>
                      <a:r>
                        <a:rPr lang="en-IN" sz="3200" b="0" dirty="0">
                          <a:solidFill>
                            <a:schemeClr val="tx1"/>
                          </a:solidFill>
                          <a:latin typeface="Times New Roman" pitchFamily="18" charset="0"/>
                          <a:cs typeface="Times New Roman" pitchFamily="18" charset="0"/>
                        </a:rPr>
                        <a:t>5</a:t>
                      </a:r>
                    </a:p>
                  </a:txBody>
                  <a:tcPr marL="121920" marR="121920"/>
                </a:tc>
                <a:tc>
                  <a:txBody>
                    <a:bodyPr/>
                    <a:lstStyle/>
                    <a:p>
                      <a:pPr algn="ctr"/>
                      <a:r>
                        <a:rPr lang="en-IN" sz="3200" b="0" dirty="0">
                          <a:solidFill>
                            <a:schemeClr val="tx1"/>
                          </a:solidFill>
                          <a:latin typeface="Times New Roman" pitchFamily="18" charset="0"/>
                          <a:cs typeface="Times New Roman" pitchFamily="18" charset="0"/>
                        </a:rPr>
                        <a:t>2</a:t>
                      </a:r>
                    </a:p>
                  </a:txBody>
                  <a:tcPr marL="121920" marR="121920"/>
                </a:tc>
                <a:tc>
                  <a:txBody>
                    <a:bodyPr/>
                    <a:lstStyle/>
                    <a:p>
                      <a:pPr algn="ctr"/>
                      <a:r>
                        <a:rPr lang="en-IN" sz="3200" b="1" dirty="0">
                          <a:solidFill>
                            <a:srgbClr val="C00000"/>
                          </a:solidFill>
                          <a:latin typeface="Times New Roman" pitchFamily="18" charset="0"/>
                          <a:cs typeface="Times New Roman" pitchFamily="18" charset="0"/>
                        </a:rPr>
                        <a:t>5</a:t>
                      </a:r>
                    </a:p>
                  </a:txBody>
                  <a:tcPr marL="121920" marR="121920"/>
                </a:tc>
                <a:extLst>
                  <a:ext uri="{0D108BD9-81ED-4DB2-BD59-A6C34878D82A}">
                    <a16:rowId xmlns:a16="http://schemas.microsoft.com/office/drawing/2014/main" val="10000"/>
                  </a:ext>
                </a:extLst>
              </a:tr>
            </a:tbl>
          </a:graphicData>
        </a:graphic>
      </p:graphicFrame>
      <p:pic>
        <p:nvPicPr>
          <p:cNvPr id="31" name="Picture 4" descr="See the source image">
            <a:extLst>
              <a:ext uri="{FF2B5EF4-FFF2-40B4-BE49-F238E27FC236}">
                <a16:creationId xmlns:a16="http://schemas.microsoft.com/office/drawing/2014/main" id="{8C5605AB-6BA4-442A-A114-CCDFC58C4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11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par>
                                <p:cTn id="32" presetID="53"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ppt_w</p:attrName>
                                        </p:attrNameLst>
                                      </p:cBhvr>
                                      <p:tavLst>
                                        <p:tav tm="0">
                                          <p:val>
                                            <p:fltVal val="0"/>
                                          </p:val>
                                        </p:tav>
                                        <p:tav tm="100000">
                                          <p:val>
                                            <p:strVal val="#ppt_w"/>
                                          </p:val>
                                        </p:tav>
                                      </p:tavLst>
                                    </p:anim>
                                    <p:anim calcmode="lin" valueType="num">
                                      <p:cBhvr>
                                        <p:cTn id="35" dur="500" fill="hold"/>
                                        <p:tgtEl>
                                          <p:spTgt spid="20"/>
                                        </p:tgtEl>
                                        <p:attrNameLst>
                                          <p:attrName>ppt_h</p:attrName>
                                        </p:attrNameLst>
                                      </p:cBhvr>
                                      <p:tavLst>
                                        <p:tav tm="0">
                                          <p:val>
                                            <p:fltVal val="0"/>
                                          </p:val>
                                        </p:tav>
                                        <p:tav tm="100000">
                                          <p:val>
                                            <p:strVal val="#ppt_h"/>
                                          </p:val>
                                        </p:tav>
                                      </p:tavLst>
                                    </p:anim>
                                    <p:animEffect transition="in" filter="fade">
                                      <p:cBhvr>
                                        <p:cTn id="36" dur="500"/>
                                        <p:tgtEl>
                                          <p:spTgt spid="20"/>
                                        </p:tgtEl>
                                      </p:cBhvr>
                                    </p:animEffect>
                                  </p:childTnLst>
                                </p:cTn>
                              </p:par>
                              <p:par>
                                <p:cTn id="37" presetID="53"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par>
                                <p:cTn id="42" presetID="53"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53"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53"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p:cTn id="66" dur="500" fill="hold"/>
                                        <p:tgtEl>
                                          <p:spTgt spid="16"/>
                                        </p:tgtEl>
                                        <p:attrNameLst>
                                          <p:attrName>ppt_w</p:attrName>
                                        </p:attrNameLst>
                                      </p:cBhvr>
                                      <p:tavLst>
                                        <p:tav tm="0">
                                          <p:val>
                                            <p:fltVal val="0"/>
                                          </p:val>
                                        </p:tav>
                                        <p:tav tm="100000">
                                          <p:val>
                                            <p:strVal val="#ppt_w"/>
                                          </p:val>
                                        </p:tav>
                                      </p:tavLst>
                                    </p:anim>
                                    <p:anim calcmode="lin" valueType="num">
                                      <p:cBhvr>
                                        <p:cTn id="67" dur="500" fill="hold"/>
                                        <p:tgtEl>
                                          <p:spTgt spid="16"/>
                                        </p:tgtEl>
                                        <p:attrNameLst>
                                          <p:attrName>ppt_h</p:attrName>
                                        </p:attrNameLst>
                                      </p:cBhvr>
                                      <p:tavLst>
                                        <p:tav tm="0">
                                          <p:val>
                                            <p:fltVal val="0"/>
                                          </p:val>
                                        </p:tav>
                                        <p:tav tm="100000">
                                          <p:val>
                                            <p:strVal val="#ppt_h"/>
                                          </p:val>
                                        </p:tav>
                                      </p:tavLst>
                                    </p:anim>
                                    <p:animEffect transition="in" filter="fade">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500" fill="hold"/>
                                        <p:tgtEl>
                                          <p:spTgt spid="26"/>
                                        </p:tgtEl>
                                        <p:attrNameLst>
                                          <p:attrName>ppt_w</p:attrName>
                                        </p:attrNameLst>
                                      </p:cBhvr>
                                      <p:tavLst>
                                        <p:tav tm="0">
                                          <p:val>
                                            <p:fltVal val="0"/>
                                          </p:val>
                                        </p:tav>
                                        <p:tav tm="100000">
                                          <p:val>
                                            <p:strVal val="#ppt_w"/>
                                          </p:val>
                                        </p:tav>
                                      </p:tavLst>
                                    </p:anim>
                                    <p:anim calcmode="lin" valueType="num">
                                      <p:cBhvr>
                                        <p:cTn id="79" dur="500" fill="hold"/>
                                        <p:tgtEl>
                                          <p:spTgt spid="26"/>
                                        </p:tgtEl>
                                        <p:attrNameLst>
                                          <p:attrName>ppt_h</p:attrName>
                                        </p:attrNameLst>
                                      </p:cBhvr>
                                      <p:tavLst>
                                        <p:tav tm="0">
                                          <p:val>
                                            <p:fltVal val="0"/>
                                          </p:val>
                                        </p:tav>
                                        <p:tav tm="100000">
                                          <p:val>
                                            <p:strVal val="#ppt_h"/>
                                          </p:val>
                                        </p:tav>
                                      </p:tavLst>
                                    </p:anim>
                                    <p:animEffect transition="in" filter="fade">
                                      <p:cBhvr>
                                        <p:cTn id="80" dur="500"/>
                                        <p:tgtEl>
                                          <p:spTgt spid="26"/>
                                        </p:tgtEl>
                                      </p:cBhvr>
                                    </p:animEffect>
                                  </p:childTnLst>
                                </p:cTn>
                              </p:par>
                              <p:par>
                                <p:cTn id="81" presetID="53"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p:cTn id="83" dur="500" fill="hold"/>
                                        <p:tgtEl>
                                          <p:spTgt spid="27"/>
                                        </p:tgtEl>
                                        <p:attrNameLst>
                                          <p:attrName>ppt_w</p:attrName>
                                        </p:attrNameLst>
                                      </p:cBhvr>
                                      <p:tavLst>
                                        <p:tav tm="0">
                                          <p:val>
                                            <p:fltVal val="0"/>
                                          </p:val>
                                        </p:tav>
                                        <p:tav tm="100000">
                                          <p:val>
                                            <p:strVal val="#ppt_w"/>
                                          </p:val>
                                        </p:tav>
                                      </p:tavLst>
                                    </p:anim>
                                    <p:anim calcmode="lin" valueType="num">
                                      <p:cBhvr>
                                        <p:cTn id="84" dur="500" fill="hold"/>
                                        <p:tgtEl>
                                          <p:spTgt spid="27"/>
                                        </p:tgtEl>
                                        <p:attrNameLst>
                                          <p:attrName>ppt_h</p:attrName>
                                        </p:attrNameLst>
                                      </p:cBhvr>
                                      <p:tavLst>
                                        <p:tav tm="0">
                                          <p:val>
                                            <p:fltVal val="0"/>
                                          </p:val>
                                        </p:tav>
                                        <p:tav tm="100000">
                                          <p:val>
                                            <p:strVal val="#ppt_h"/>
                                          </p:val>
                                        </p:tav>
                                      </p:tavLst>
                                    </p:anim>
                                    <p:animEffect transition="in" filter="fade">
                                      <p:cBhvr>
                                        <p:cTn id="85" dur="500"/>
                                        <p:tgtEl>
                                          <p:spTgt spid="27"/>
                                        </p:tgtEl>
                                      </p:cBhvr>
                                    </p:animEffect>
                                  </p:childTnLst>
                                </p:cTn>
                              </p:par>
                              <p:par>
                                <p:cTn id="86" presetID="53"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 calcmode="lin" valueType="num">
                                      <p:cBhvr>
                                        <p:cTn id="88" dur="500" fill="hold"/>
                                        <p:tgtEl>
                                          <p:spTgt spid="17"/>
                                        </p:tgtEl>
                                        <p:attrNameLst>
                                          <p:attrName>ppt_w</p:attrName>
                                        </p:attrNameLst>
                                      </p:cBhvr>
                                      <p:tavLst>
                                        <p:tav tm="0">
                                          <p:val>
                                            <p:fltVal val="0"/>
                                          </p:val>
                                        </p:tav>
                                        <p:tav tm="100000">
                                          <p:val>
                                            <p:strVal val="#ppt_w"/>
                                          </p:val>
                                        </p:tav>
                                      </p:tavLst>
                                    </p:anim>
                                    <p:anim calcmode="lin" valueType="num">
                                      <p:cBhvr>
                                        <p:cTn id="89" dur="500" fill="hold"/>
                                        <p:tgtEl>
                                          <p:spTgt spid="17"/>
                                        </p:tgtEl>
                                        <p:attrNameLst>
                                          <p:attrName>ppt_h</p:attrName>
                                        </p:attrNameLst>
                                      </p:cBhvr>
                                      <p:tavLst>
                                        <p:tav tm="0">
                                          <p:val>
                                            <p:fltVal val="0"/>
                                          </p:val>
                                        </p:tav>
                                        <p:tav tm="100000">
                                          <p:val>
                                            <p:strVal val="#ppt_h"/>
                                          </p:val>
                                        </p:tav>
                                      </p:tavLst>
                                    </p:anim>
                                    <p:animEffect transition="in" filter="fade">
                                      <p:cBhvr>
                                        <p:cTn id="90" dur="500"/>
                                        <p:tgtEl>
                                          <p:spTgt spid="17"/>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0"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p:cTn id="95" dur="500" fill="hold"/>
                                        <p:tgtEl>
                                          <p:spTgt spid="28"/>
                                        </p:tgtEl>
                                        <p:attrNameLst>
                                          <p:attrName>ppt_w</p:attrName>
                                        </p:attrNameLst>
                                      </p:cBhvr>
                                      <p:tavLst>
                                        <p:tav tm="0">
                                          <p:val>
                                            <p:fltVal val="0"/>
                                          </p:val>
                                        </p:tav>
                                        <p:tav tm="100000">
                                          <p:val>
                                            <p:strVal val="#ppt_w"/>
                                          </p:val>
                                        </p:tav>
                                      </p:tavLst>
                                    </p:anim>
                                    <p:anim calcmode="lin" valueType="num">
                                      <p:cBhvr>
                                        <p:cTn id="96" dur="500" fill="hold"/>
                                        <p:tgtEl>
                                          <p:spTgt spid="28"/>
                                        </p:tgtEl>
                                        <p:attrNameLst>
                                          <p:attrName>ppt_h</p:attrName>
                                        </p:attrNameLst>
                                      </p:cBhvr>
                                      <p:tavLst>
                                        <p:tav tm="0">
                                          <p:val>
                                            <p:fltVal val="0"/>
                                          </p:val>
                                        </p:tav>
                                        <p:tav tm="100000">
                                          <p:val>
                                            <p:strVal val="#ppt_h"/>
                                          </p:val>
                                        </p:tav>
                                      </p:tavLst>
                                    </p:anim>
                                    <p:animEffect transition="in" filter="fade">
                                      <p:cBhvr>
                                        <p:cTn id="97" dur="500"/>
                                        <p:tgtEl>
                                          <p:spTgt spid="28"/>
                                        </p:tgtEl>
                                      </p:cBhvr>
                                    </p:animEffect>
                                  </p:childTnLst>
                                </p:cTn>
                              </p:par>
                              <p:par>
                                <p:cTn id="98" presetID="53" presetClass="entr" presetSubtype="0" fill="hold" nodeType="withEffect">
                                  <p:stCondLst>
                                    <p:cond delay="0"/>
                                  </p:stCondLst>
                                  <p:childTnLst>
                                    <p:set>
                                      <p:cBhvr>
                                        <p:cTn id="99" dur="1" fill="hold">
                                          <p:stCondLst>
                                            <p:cond delay="0"/>
                                          </p:stCondLst>
                                        </p:cTn>
                                        <p:tgtEl>
                                          <p:spTgt spid="30"/>
                                        </p:tgtEl>
                                        <p:attrNameLst>
                                          <p:attrName>style.visibility</p:attrName>
                                        </p:attrNameLst>
                                      </p:cBhvr>
                                      <p:to>
                                        <p:strVal val="visible"/>
                                      </p:to>
                                    </p:set>
                                    <p:anim calcmode="lin" valueType="num">
                                      <p:cBhvr>
                                        <p:cTn id="100" dur="500" fill="hold"/>
                                        <p:tgtEl>
                                          <p:spTgt spid="30"/>
                                        </p:tgtEl>
                                        <p:attrNameLst>
                                          <p:attrName>ppt_w</p:attrName>
                                        </p:attrNameLst>
                                      </p:cBhvr>
                                      <p:tavLst>
                                        <p:tav tm="0">
                                          <p:val>
                                            <p:fltVal val="0"/>
                                          </p:val>
                                        </p:tav>
                                        <p:tav tm="100000">
                                          <p:val>
                                            <p:strVal val="#ppt_w"/>
                                          </p:val>
                                        </p:tav>
                                      </p:tavLst>
                                    </p:anim>
                                    <p:anim calcmode="lin" valueType="num">
                                      <p:cBhvr>
                                        <p:cTn id="101" dur="500" fill="hold"/>
                                        <p:tgtEl>
                                          <p:spTgt spid="30"/>
                                        </p:tgtEl>
                                        <p:attrNameLst>
                                          <p:attrName>ppt_h</p:attrName>
                                        </p:attrNameLst>
                                      </p:cBhvr>
                                      <p:tavLst>
                                        <p:tav tm="0">
                                          <p:val>
                                            <p:fltVal val="0"/>
                                          </p:val>
                                        </p:tav>
                                        <p:tav tm="100000">
                                          <p:val>
                                            <p:strVal val="#ppt_h"/>
                                          </p:val>
                                        </p:tav>
                                      </p:tavLst>
                                    </p:anim>
                                    <p:animEffect transition="in" filter="fade">
                                      <p:cBhvr>
                                        <p:cTn id="102" dur="500"/>
                                        <p:tgtEl>
                                          <p:spTgt spid="30"/>
                                        </p:tgtEl>
                                      </p:cBhvr>
                                    </p:animEffect>
                                  </p:childTnLst>
                                </p:cTn>
                              </p:par>
                              <p:par>
                                <p:cTn id="103" presetID="53" presetClass="entr" presetSubtype="0"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anim calcmode="lin" valueType="num">
                                      <p:cBhvr>
                                        <p:cTn id="105" dur="500" fill="hold"/>
                                        <p:tgtEl>
                                          <p:spTgt spid="29"/>
                                        </p:tgtEl>
                                        <p:attrNameLst>
                                          <p:attrName>ppt_w</p:attrName>
                                        </p:attrNameLst>
                                      </p:cBhvr>
                                      <p:tavLst>
                                        <p:tav tm="0">
                                          <p:val>
                                            <p:fltVal val="0"/>
                                          </p:val>
                                        </p:tav>
                                        <p:tav tm="100000">
                                          <p:val>
                                            <p:strVal val="#ppt_w"/>
                                          </p:val>
                                        </p:tav>
                                      </p:tavLst>
                                    </p:anim>
                                    <p:anim calcmode="lin" valueType="num">
                                      <p:cBhvr>
                                        <p:cTn id="106" dur="500" fill="hold"/>
                                        <p:tgtEl>
                                          <p:spTgt spid="29"/>
                                        </p:tgtEl>
                                        <p:attrNameLst>
                                          <p:attrName>ppt_h</p:attrName>
                                        </p:attrNameLst>
                                      </p:cBhvr>
                                      <p:tavLst>
                                        <p:tav tm="0">
                                          <p:val>
                                            <p:fltVal val="0"/>
                                          </p:val>
                                        </p:tav>
                                        <p:tav tm="100000">
                                          <p:val>
                                            <p:strVal val="#ppt_h"/>
                                          </p:val>
                                        </p:tav>
                                      </p:tavLst>
                                    </p:anim>
                                    <p:animEffect transition="in" filter="fade">
                                      <p:cBhvr>
                                        <p:cTn id="107" dur="500"/>
                                        <p:tgtEl>
                                          <p:spTgt spid="29"/>
                                        </p:tgtEl>
                                      </p:cBhvr>
                                    </p:animEffect>
                                  </p:childTnLst>
                                </p:cTn>
                              </p:par>
                              <p:par>
                                <p:cTn id="108" presetID="53" presetClass="entr" presetSubtype="0" fill="hold" grpId="0" nodeType="withEffect">
                                  <p:stCondLst>
                                    <p:cond delay="0"/>
                                  </p:stCondLst>
                                  <p:childTnLst>
                                    <p:set>
                                      <p:cBhvr>
                                        <p:cTn id="109" dur="1" fill="hold">
                                          <p:stCondLst>
                                            <p:cond delay="0"/>
                                          </p:stCondLst>
                                        </p:cTn>
                                        <p:tgtEl>
                                          <p:spTgt spid="18"/>
                                        </p:tgtEl>
                                        <p:attrNameLst>
                                          <p:attrName>style.visibility</p:attrName>
                                        </p:attrNameLst>
                                      </p:cBhvr>
                                      <p:to>
                                        <p:strVal val="visible"/>
                                      </p:to>
                                    </p:set>
                                    <p:anim calcmode="lin" valueType="num">
                                      <p:cBhvr>
                                        <p:cTn id="110" dur="500" fill="hold"/>
                                        <p:tgtEl>
                                          <p:spTgt spid="18"/>
                                        </p:tgtEl>
                                        <p:attrNameLst>
                                          <p:attrName>ppt_w</p:attrName>
                                        </p:attrNameLst>
                                      </p:cBhvr>
                                      <p:tavLst>
                                        <p:tav tm="0">
                                          <p:val>
                                            <p:fltVal val="0"/>
                                          </p:val>
                                        </p:tav>
                                        <p:tav tm="100000">
                                          <p:val>
                                            <p:strVal val="#ppt_w"/>
                                          </p:val>
                                        </p:tav>
                                      </p:tavLst>
                                    </p:anim>
                                    <p:anim calcmode="lin" valueType="num">
                                      <p:cBhvr>
                                        <p:cTn id="111" dur="500" fill="hold"/>
                                        <p:tgtEl>
                                          <p:spTgt spid="18"/>
                                        </p:tgtEl>
                                        <p:attrNameLst>
                                          <p:attrName>ppt_h</p:attrName>
                                        </p:attrNameLst>
                                      </p:cBhvr>
                                      <p:tavLst>
                                        <p:tav tm="0">
                                          <p:val>
                                            <p:fltVal val="0"/>
                                          </p:val>
                                        </p:tav>
                                        <p:tav tm="100000">
                                          <p:val>
                                            <p:strVal val="#ppt_h"/>
                                          </p:val>
                                        </p:tav>
                                      </p:tavLst>
                                    </p:anim>
                                    <p:animEffect transition="in" filter="fade">
                                      <p:cBhvr>
                                        <p:cTn id="1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P spid="15" grpId="0"/>
      <p:bldP spid="16" grpId="0"/>
      <p:bldP spid="17" grpId="0"/>
      <p:bldP spid="18" grpId="0"/>
      <p:bldP spid="19" grpId="0" animBg="1"/>
      <p:bldP spid="20" grpId="0"/>
      <p:bldP spid="22" grpId="0" animBg="1"/>
      <p:bldP spid="23" grpId="0"/>
      <p:bldP spid="25" grpId="0" animBg="1"/>
      <p:bldP spid="26" grpId="0"/>
      <p:bldP spid="28" grpId="0" animBg="1"/>
      <p:bldP spid="2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127880" y="935335"/>
          <a:ext cx="5504160" cy="591840"/>
        </p:xfrm>
        <a:graphic>
          <a:graphicData uri="http://schemas.openxmlformats.org/drawingml/2006/table">
            <a:tbl>
              <a:tblPr firstRow="1" bandRow="1">
                <a:tableStyleId>{5940675A-B579-460E-94D1-54222C63F5DA}</a:tableStyleId>
              </a:tblPr>
              <a:tblGrid>
                <a:gridCol w="1100832">
                  <a:extLst>
                    <a:ext uri="{9D8B030D-6E8A-4147-A177-3AD203B41FA5}">
                      <a16:colId xmlns:a16="http://schemas.microsoft.com/office/drawing/2014/main" val="20000"/>
                    </a:ext>
                  </a:extLst>
                </a:gridCol>
                <a:gridCol w="1100832">
                  <a:extLst>
                    <a:ext uri="{9D8B030D-6E8A-4147-A177-3AD203B41FA5}">
                      <a16:colId xmlns:a16="http://schemas.microsoft.com/office/drawing/2014/main" val="20001"/>
                    </a:ext>
                  </a:extLst>
                </a:gridCol>
                <a:gridCol w="1100832">
                  <a:extLst>
                    <a:ext uri="{9D8B030D-6E8A-4147-A177-3AD203B41FA5}">
                      <a16:colId xmlns:a16="http://schemas.microsoft.com/office/drawing/2014/main" val="20002"/>
                    </a:ext>
                  </a:extLst>
                </a:gridCol>
                <a:gridCol w="1100832">
                  <a:extLst>
                    <a:ext uri="{9D8B030D-6E8A-4147-A177-3AD203B41FA5}">
                      <a16:colId xmlns:a16="http://schemas.microsoft.com/office/drawing/2014/main" val="20003"/>
                    </a:ext>
                  </a:extLst>
                </a:gridCol>
                <a:gridCol w="1100832">
                  <a:extLst>
                    <a:ext uri="{9D8B030D-6E8A-4147-A177-3AD203B41FA5}">
                      <a16:colId xmlns:a16="http://schemas.microsoft.com/office/drawing/2014/main" val="20004"/>
                    </a:ext>
                  </a:extLst>
                </a:gridCol>
              </a:tblGrid>
              <a:tr h="591840">
                <a:tc>
                  <a:txBody>
                    <a:bodyPr/>
                    <a:lstStyle/>
                    <a:p>
                      <a:pPr algn="ctr"/>
                      <a:r>
                        <a:rPr lang="en-IN" sz="2900" dirty="0">
                          <a:latin typeface="Times New Roman" pitchFamily="18" charset="0"/>
                          <a:cs typeface="Times New Roman" pitchFamily="18" charset="0"/>
                        </a:rPr>
                        <a:t>6</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tc>
                  <a:txBody>
                    <a:bodyPr/>
                    <a:lstStyle/>
                    <a:p>
                      <a:pPr algn="ctr"/>
                      <a:r>
                        <a:rPr lang="en-IN" sz="2900" dirty="0">
                          <a:latin typeface="Times New Roman" pitchFamily="18" charset="0"/>
                          <a:cs typeface="Times New Roman" pitchFamily="18" charset="0"/>
                        </a:rPr>
                        <a:t>5</a:t>
                      </a:r>
                    </a:p>
                  </a:txBody>
                  <a:tcPr marL="121920" marR="121920"/>
                </a:tc>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1</a:t>
                      </a:r>
                    </a:p>
                  </a:txBody>
                  <a:tcPr marL="121920" marR="12192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9944637" y="1023119"/>
          <a:ext cx="864096" cy="648072"/>
        </p:xfrm>
        <a:graphic>
          <a:graphicData uri="http://schemas.openxmlformats.org/drawingml/2006/table">
            <a:tbl>
              <a:tblPr firstRow="1" bandRow="1">
                <a:tableStyleId>{93296810-A885-4BE3-A3E7-6D5BEEA58F35}</a:tableStyleId>
              </a:tblPr>
              <a:tblGrid>
                <a:gridCol w="864096">
                  <a:extLst>
                    <a:ext uri="{9D8B030D-6E8A-4147-A177-3AD203B41FA5}">
                      <a16:colId xmlns:a16="http://schemas.microsoft.com/office/drawing/2014/main" val="20000"/>
                    </a:ext>
                  </a:extLst>
                </a:gridCol>
              </a:tblGrid>
              <a:tr h="648072">
                <a:tc>
                  <a:txBody>
                    <a:bodyPr/>
                    <a:lstStyle/>
                    <a:p>
                      <a:pPr algn="ctr"/>
                      <a:r>
                        <a:rPr lang="en-IN" sz="3200" dirty="0">
                          <a:solidFill>
                            <a:srgbClr val="7030A0"/>
                          </a:solidFill>
                          <a:latin typeface="Times New Roman" pitchFamily="18" charset="0"/>
                          <a:cs typeface="Times New Roman" pitchFamily="18" charset="0"/>
                        </a:rPr>
                        <a:t>4</a:t>
                      </a:r>
                    </a:p>
                  </a:txBody>
                  <a:tcPr marL="121920" marR="121920"/>
                </a:tc>
                <a:extLst>
                  <a:ext uri="{0D108BD9-81ED-4DB2-BD59-A6C34878D82A}">
                    <a16:rowId xmlns:a16="http://schemas.microsoft.com/office/drawing/2014/main" val="10000"/>
                  </a:ext>
                </a:extLst>
              </a:tr>
            </a:tbl>
          </a:graphicData>
        </a:graphic>
      </p:graphicFrame>
      <p:sp>
        <p:nvSpPr>
          <p:cNvPr id="6" name="TextBox 5"/>
          <p:cNvSpPr txBox="1"/>
          <p:nvPr/>
        </p:nvSpPr>
        <p:spPr>
          <a:xfrm>
            <a:off x="4938531" y="1527177"/>
            <a:ext cx="2521844" cy="584775"/>
          </a:xfrm>
          <a:prstGeom prst="rect">
            <a:avLst/>
          </a:prstGeom>
          <a:noFill/>
        </p:spPr>
        <p:txBody>
          <a:bodyPr wrap="none" rtlCol="0">
            <a:spAutoFit/>
          </a:bodyPr>
          <a:lstStyle/>
          <a:p>
            <a:r>
              <a:rPr lang="en-IN" sz="3200" dirty="0">
                <a:latin typeface="Times New Roman" pitchFamily="18" charset="0"/>
                <a:cs typeface="Times New Roman" pitchFamily="18" charset="0"/>
              </a:rPr>
              <a:t>Array </a:t>
            </a:r>
            <a:r>
              <a:rPr lang="en-IN" sz="3200" b="1" i="1" dirty="0">
                <a:solidFill>
                  <a:srgbClr val="C00000"/>
                </a:solidFill>
                <a:latin typeface="Times New Roman" pitchFamily="18" charset="0"/>
                <a:cs typeface="Times New Roman" pitchFamily="18" charset="0"/>
              </a:rPr>
              <a:t>candies</a:t>
            </a:r>
          </a:p>
        </p:txBody>
      </p:sp>
      <p:sp>
        <p:nvSpPr>
          <p:cNvPr id="7" name="Rectangle 6"/>
          <p:cNvSpPr/>
          <p:nvPr/>
        </p:nvSpPr>
        <p:spPr>
          <a:xfrm>
            <a:off x="9270884" y="1559113"/>
            <a:ext cx="2048959" cy="502766"/>
          </a:xfrm>
          <a:prstGeom prst="rect">
            <a:avLst/>
          </a:prstGeom>
        </p:spPr>
        <p:txBody>
          <a:bodyPr wrap="none">
            <a:spAutoFit/>
          </a:bodyPr>
          <a:lstStyle/>
          <a:p>
            <a:r>
              <a:rPr lang="en-IN" sz="2667" b="1" i="1" dirty="0" err="1">
                <a:solidFill>
                  <a:srgbClr val="C00000"/>
                </a:solidFill>
                <a:latin typeface="Times New Roman" pitchFamily="18" charset="0"/>
                <a:cs typeface="Times New Roman" pitchFamily="18" charset="0"/>
              </a:rPr>
              <a:t>extraCandies</a:t>
            </a:r>
            <a:endParaRPr lang="en-IN" sz="2667" b="1" dirty="0"/>
          </a:p>
        </p:txBody>
      </p:sp>
      <p:sp>
        <p:nvSpPr>
          <p:cNvPr id="8" name="TextBox 7"/>
          <p:cNvSpPr txBox="1"/>
          <p:nvPr/>
        </p:nvSpPr>
        <p:spPr>
          <a:xfrm>
            <a:off x="815413" y="908721"/>
            <a:ext cx="1342034" cy="748988"/>
          </a:xfrm>
          <a:prstGeom prst="rect">
            <a:avLst/>
          </a:prstGeom>
          <a:noFill/>
        </p:spPr>
        <p:txBody>
          <a:bodyPr wrap="none" rtlCol="0">
            <a:spAutoFit/>
          </a:bodyPr>
          <a:lstStyle/>
          <a:p>
            <a:r>
              <a:rPr lang="en-IN" sz="4267" dirty="0">
                <a:latin typeface="Times New Roman" pitchFamily="18" charset="0"/>
                <a:cs typeface="Times New Roman" pitchFamily="18" charset="0"/>
              </a:rPr>
              <a:t>Input</a:t>
            </a:r>
          </a:p>
        </p:txBody>
      </p:sp>
      <p:sp>
        <p:nvSpPr>
          <p:cNvPr id="9" name="TextBox 8"/>
          <p:cNvSpPr txBox="1"/>
          <p:nvPr/>
        </p:nvSpPr>
        <p:spPr>
          <a:xfrm>
            <a:off x="911425" y="2988241"/>
            <a:ext cx="1707519" cy="748988"/>
          </a:xfrm>
          <a:prstGeom prst="rect">
            <a:avLst/>
          </a:prstGeom>
          <a:noFill/>
        </p:spPr>
        <p:txBody>
          <a:bodyPr wrap="none" rtlCol="0">
            <a:spAutoFit/>
          </a:bodyPr>
          <a:lstStyle/>
          <a:p>
            <a:r>
              <a:rPr lang="en-IN" sz="4267" dirty="0">
                <a:latin typeface="Times New Roman" pitchFamily="18" charset="0"/>
                <a:cs typeface="Times New Roman" pitchFamily="18" charset="0"/>
              </a:rPr>
              <a:t>Output</a:t>
            </a:r>
          </a:p>
        </p:txBody>
      </p:sp>
      <p:graphicFrame>
        <p:nvGraphicFramePr>
          <p:cNvPr id="10" name="Table 9"/>
          <p:cNvGraphicFramePr>
            <a:graphicFrameLocks noGrp="1"/>
          </p:cNvGraphicFramePr>
          <p:nvPr/>
        </p:nvGraphicFramePr>
        <p:xfrm>
          <a:off x="3119670" y="3140968"/>
          <a:ext cx="6240695"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gridCol w="1248139">
                  <a:extLst>
                    <a:ext uri="{9D8B030D-6E8A-4147-A177-3AD203B41FA5}">
                      <a16:colId xmlns:a16="http://schemas.microsoft.com/office/drawing/2014/main" val="20004"/>
                    </a:ext>
                  </a:extLst>
                </a:gridCol>
              </a:tblGrid>
              <a:tr h="591840">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False</a:t>
                      </a:r>
                    </a:p>
                  </a:txBody>
                  <a:tcPr marL="121920" marR="121920"/>
                </a:tc>
                <a:extLst>
                  <a:ext uri="{0D108BD9-81ED-4DB2-BD59-A6C34878D82A}">
                    <a16:rowId xmlns:a16="http://schemas.microsoft.com/office/drawing/2014/main" val="10000"/>
                  </a:ext>
                </a:extLst>
              </a:tr>
            </a:tbl>
          </a:graphicData>
        </a:graphic>
      </p:graphicFrame>
      <p:sp>
        <p:nvSpPr>
          <p:cNvPr id="11" name="Down Arrow 10"/>
          <p:cNvSpPr/>
          <p:nvPr/>
        </p:nvSpPr>
        <p:spPr>
          <a:xfrm>
            <a:off x="5711957" y="2156859"/>
            <a:ext cx="576064" cy="79208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sz="24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12" name="TextBox 11"/>
          <p:cNvSpPr txBox="1"/>
          <p:nvPr/>
        </p:nvSpPr>
        <p:spPr>
          <a:xfrm>
            <a:off x="2735628" y="4582870"/>
            <a:ext cx="7328994" cy="830997"/>
          </a:xfrm>
          <a:prstGeom prst="rect">
            <a:avLst/>
          </a:prstGeom>
          <a:noFill/>
        </p:spPr>
        <p:txBody>
          <a:bodyPr wrap="none" rtlCol="0">
            <a:spAutoFit/>
          </a:bodyPr>
          <a:lstStyle/>
          <a:p>
            <a:r>
              <a:rPr lang="en-IN" sz="4800" b="1" dirty="0">
                <a:solidFill>
                  <a:srgbClr val="002060"/>
                </a:solidFill>
                <a:latin typeface="Times New Roman" pitchFamily="18" charset="0"/>
                <a:cs typeface="Times New Roman" pitchFamily="18" charset="0"/>
                <a:sym typeface="Wingdings" pitchFamily="2" charset="2"/>
              </a:rPr>
              <a:t> </a:t>
            </a:r>
            <a:r>
              <a:rPr lang="en-IN" sz="4800" b="1" dirty="0">
                <a:solidFill>
                  <a:srgbClr val="002060"/>
                </a:solidFill>
                <a:latin typeface="Times New Roman" pitchFamily="18" charset="0"/>
                <a:cs typeface="Times New Roman" pitchFamily="18" charset="0"/>
              </a:rPr>
              <a:t>That’s the work to do  </a:t>
            </a:r>
            <a:r>
              <a:rPr lang="en-IN" sz="4800" b="1" dirty="0">
                <a:solidFill>
                  <a:srgbClr val="002060"/>
                </a:solidFill>
                <a:latin typeface="Times New Roman" pitchFamily="18" charset="0"/>
                <a:cs typeface="Times New Roman" pitchFamily="18" charset="0"/>
                <a:sym typeface="Wingdings" pitchFamily="2" charset="2"/>
              </a:rPr>
              <a:t></a:t>
            </a:r>
            <a:endParaRPr lang="en-IN" sz="4800" b="1" dirty="0">
              <a:solidFill>
                <a:srgbClr val="002060"/>
              </a:solidFill>
              <a:latin typeface="Times New Roman" pitchFamily="18" charset="0"/>
              <a:cs typeface="Times New Roman" pitchFamily="18" charset="0"/>
            </a:endParaRPr>
          </a:p>
        </p:txBody>
      </p:sp>
      <p:pic>
        <p:nvPicPr>
          <p:cNvPr id="13" name="Picture 4" descr="See the source image">
            <a:extLst>
              <a:ext uri="{FF2B5EF4-FFF2-40B4-BE49-F238E27FC236}">
                <a16:creationId xmlns:a16="http://schemas.microsoft.com/office/drawing/2014/main" id="{F9ADDC4D-76E3-439D-B1E0-24B672A9B3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4722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127880" y="935335"/>
          <a:ext cx="5504160" cy="591840"/>
        </p:xfrm>
        <a:graphic>
          <a:graphicData uri="http://schemas.openxmlformats.org/drawingml/2006/table">
            <a:tbl>
              <a:tblPr firstRow="1" bandRow="1">
                <a:tableStyleId>{5940675A-B579-460E-94D1-54222C63F5DA}</a:tableStyleId>
              </a:tblPr>
              <a:tblGrid>
                <a:gridCol w="1100832">
                  <a:extLst>
                    <a:ext uri="{9D8B030D-6E8A-4147-A177-3AD203B41FA5}">
                      <a16:colId xmlns:a16="http://schemas.microsoft.com/office/drawing/2014/main" val="20000"/>
                    </a:ext>
                  </a:extLst>
                </a:gridCol>
                <a:gridCol w="1100832">
                  <a:extLst>
                    <a:ext uri="{9D8B030D-6E8A-4147-A177-3AD203B41FA5}">
                      <a16:colId xmlns:a16="http://schemas.microsoft.com/office/drawing/2014/main" val="20001"/>
                    </a:ext>
                  </a:extLst>
                </a:gridCol>
                <a:gridCol w="1100832">
                  <a:extLst>
                    <a:ext uri="{9D8B030D-6E8A-4147-A177-3AD203B41FA5}">
                      <a16:colId xmlns:a16="http://schemas.microsoft.com/office/drawing/2014/main" val="20002"/>
                    </a:ext>
                  </a:extLst>
                </a:gridCol>
                <a:gridCol w="1100832">
                  <a:extLst>
                    <a:ext uri="{9D8B030D-6E8A-4147-A177-3AD203B41FA5}">
                      <a16:colId xmlns:a16="http://schemas.microsoft.com/office/drawing/2014/main" val="20003"/>
                    </a:ext>
                  </a:extLst>
                </a:gridCol>
                <a:gridCol w="1100832">
                  <a:extLst>
                    <a:ext uri="{9D8B030D-6E8A-4147-A177-3AD203B41FA5}">
                      <a16:colId xmlns:a16="http://schemas.microsoft.com/office/drawing/2014/main" val="20004"/>
                    </a:ext>
                  </a:extLst>
                </a:gridCol>
              </a:tblGrid>
              <a:tr h="591840">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tc>
                  <a:txBody>
                    <a:bodyPr/>
                    <a:lstStyle/>
                    <a:p>
                      <a:pPr algn="ctr"/>
                      <a:r>
                        <a:rPr lang="en-IN" sz="2900" dirty="0">
                          <a:latin typeface="Times New Roman" pitchFamily="18" charset="0"/>
                          <a:cs typeface="Times New Roman" pitchFamily="18" charset="0"/>
                        </a:rPr>
                        <a:t>5</a:t>
                      </a:r>
                    </a:p>
                  </a:txBody>
                  <a:tcPr marL="121920" marR="121920"/>
                </a:tc>
                <a:tc>
                  <a:txBody>
                    <a:bodyPr/>
                    <a:lstStyle/>
                    <a:p>
                      <a:pPr algn="ctr"/>
                      <a:r>
                        <a:rPr lang="en-IN" sz="2900" dirty="0">
                          <a:latin typeface="Times New Roman" pitchFamily="18" charset="0"/>
                          <a:cs typeface="Times New Roman" pitchFamily="18" charset="0"/>
                        </a:rPr>
                        <a:t>1</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9944637" y="1023119"/>
          <a:ext cx="864096" cy="648072"/>
        </p:xfrm>
        <a:graphic>
          <a:graphicData uri="http://schemas.openxmlformats.org/drawingml/2006/table">
            <a:tbl>
              <a:tblPr firstRow="1" bandRow="1">
                <a:tableStyleId>{93296810-A885-4BE3-A3E7-6D5BEEA58F35}</a:tableStyleId>
              </a:tblPr>
              <a:tblGrid>
                <a:gridCol w="864096">
                  <a:extLst>
                    <a:ext uri="{9D8B030D-6E8A-4147-A177-3AD203B41FA5}">
                      <a16:colId xmlns:a16="http://schemas.microsoft.com/office/drawing/2014/main" val="20000"/>
                    </a:ext>
                  </a:extLst>
                </a:gridCol>
              </a:tblGrid>
              <a:tr h="648072">
                <a:tc>
                  <a:txBody>
                    <a:bodyPr/>
                    <a:lstStyle/>
                    <a:p>
                      <a:pPr algn="ctr"/>
                      <a:r>
                        <a:rPr lang="en-IN" sz="3200" dirty="0">
                          <a:solidFill>
                            <a:srgbClr val="7030A0"/>
                          </a:solidFill>
                          <a:latin typeface="Times New Roman" pitchFamily="18" charset="0"/>
                          <a:cs typeface="Times New Roman" pitchFamily="18" charset="0"/>
                        </a:rPr>
                        <a:t>3</a:t>
                      </a:r>
                    </a:p>
                  </a:txBody>
                  <a:tcPr marL="121920" marR="121920"/>
                </a:tc>
                <a:extLst>
                  <a:ext uri="{0D108BD9-81ED-4DB2-BD59-A6C34878D82A}">
                    <a16:rowId xmlns:a16="http://schemas.microsoft.com/office/drawing/2014/main" val="10000"/>
                  </a:ext>
                </a:extLst>
              </a:tr>
            </a:tbl>
          </a:graphicData>
        </a:graphic>
      </p:graphicFrame>
      <p:sp>
        <p:nvSpPr>
          <p:cNvPr id="6" name="TextBox 5"/>
          <p:cNvSpPr txBox="1"/>
          <p:nvPr/>
        </p:nvSpPr>
        <p:spPr>
          <a:xfrm>
            <a:off x="4938531" y="1527177"/>
            <a:ext cx="2521844" cy="584775"/>
          </a:xfrm>
          <a:prstGeom prst="rect">
            <a:avLst/>
          </a:prstGeom>
          <a:noFill/>
        </p:spPr>
        <p:txBody>
          <a:bodyPr wrap="none" rtlCol="0">
            <a:spAutoFit/>
          </a:bodyPr>
          <a:lstStyle/>
          <a:p>
            <a:r>
              <a:rPr lang="en-IN" sz="3200" dirty="0">
                <a:latin typeface="Times New Roman" pitchFamily="18" charset="0"/>
                <a:cs typeface="Times New Roman" pitchFamily="18" charset="0"/>
              </a:rPr>
              <a:t>Array </a:t>
            </a:r>
            <a:r>
              <a:rPr lang="en-IN" sz="3200" b="1" i="1" dirty="0">
                <a:solidFill>
                  <a:srgbClr val="C00000"/>
                </a:solidFill>
                <a:latin typeface="Times New Roman" pitchFamily="18" charset="0"/>
                <a:cs typeface="Times New Roman" pitchFamily="18" charset="0"/>
              </a:rPr>
              <a:t>candies</a:t>
            </a:r>
          </a:p>
        </p:txBody>
      </p:sp>
      <p:sp>
        <p:nvSpPr>
          <p:cNvPr id="7" name="Rectangle 6"/>
          <p:cNvSpPr/>
          <p:nvPr/>
        </p:nvSpPr>
        <p:spPr>
          <a:xfrm>
            <a:off x="9270884" y="1559113"/>
            <a:ext cx="2048959" cy="502766"/>
          </a:xfrm>
          <a:prstGeom prst="rect">
            <a:avLst/>
          </a:prstGeom>
        </p:spPr>
        <p:txBody>
          <a:bodyPr wrap="none">
            <a:spAutoFit/>
          </a:bodyPr>
          <a:lstStyle/>
          <a:p>
            <a:r>
              <a:rPr lang="en-IN" sz="2667" b="1" i="1" dirty="0" err="1">
                <a:solidFill>
                  <a:srgbClr val="C00000"/>
                </a:solidFill>
                <a:latin typeface="Times New Roman" pitchFamily="18" charset="0"/>
                <a:cs typeface="Times New Roman" pitchFamily="18" charset="0"/>
              </a:rPr>
              <a:t>extraCandies</a:t>
            </a:r>
            <a:endParaRPr lang="en-IN" sz="2667" b="1" dirty="0"/>
          </a:p>
        </p:txBody>
      </p:sp>
      <p:sp>
        <p:nvSpPr>
          <p:cNvPr id="8" name="TextBox 7"/>
          <p:cNvSpPr txBox="1"/>
          <p:nvPr/>
        </p:nvSpPr>
        <p:spPr>
          <a:xfrm>
            <a:off x="815413" y="908721"/>
            <a:ext cx="1342034" cy="748988"/>
          </a:xfrm>
          <a:prstGeom prst="rect">
            <a:avLst/>
          </a:prstGeom>
          <a:noFill/>
        </p:spPr>
        <p:txBody>
          <a:bodyPr wrap="none" rtlCol="0">
            <a:spAutoFit/>
          </a:bodyPr>
          <a:lstStyle/>
          <a:p>
            <a:r>
              <a:rPr lang="en-IN" sz="4267" dirty="0">
                <a:latin typeface="Times New Roman" pitchFamily="18" charset="0"/>
                <a:cs typeface="Times New Roman" pitchFamily="18" charset="0"/>
              </a:rPr>
              <a:t>Input</a:t>
            </a:r>
          </a:p>
        </p:txBody>
      </p:sp>
      <p:sp>
        <p:nvSpPr>
          <p:cNvPr id="9" name="TextBox 8"/>
          <p:cNvSpPr txBox="1"/>
          <p:nvPr/>
        </p:nvSpPr>
        <p:spPr>
          <a:xfrm>
            <a:off x="431371" y="2988241"/>
            <a:ext cx="1707519" cy="748988"/>
          </a:xfrm>
          <a:prstGeom prst="rect">
            <a:avLst/>
          </a:prstGeom>
          <a:noFill/>
        </p:spPr>
        <p:txBody>
          <a:bodyPr wrap="none" rtlCol="0">
            <a:spAutoFit/>
          </a:bodyPr>
          <a:lstStyle/>
          <a:p>
            <a:r>
              <a:rPr lang="en-IN" sz="4267" dirty="0">
                <a:latin typeface="Times New Roman" pitchFamily="18" charset="0"/>
                <a:cs typeface="Times New Roman" pitchFamily="18" charset="0"/>
              </a:rPr>
              <a:t>Output</a:t>
            </a:r>
          </a:p>
        </p:txBody>
      </p:sp>
      <p:graphicFrame>
        <p:nvGraphicFramePr>
          <p:cNvPr id="10" name="Table 9"/>
          <p:cNvGraphicFramePr>
            <a:graphicFrameLocks noGrp="1"/>
          </p:cNvGraphicFramePr>
          <p:nvPr/>
        </p:nvGraphicFramePr>
        <p:xfrm>
          <a:off x="3119670" y="3053184"/>
          <a:ext cx="6240695"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gridCol w="1248139">
                  <a:extLst>
                    <a:ext uri="{9D8B030D-6E8A-4147-A177-3AD203B41FA5}">
                      <a16:colId xmlns:a16="http://schemas.microsoft.com/office/drawing/2014/main" val="20004"/>
                    </a:ext>
                  </a:extLst>
                </a:gridCol>
              </a:tblGrid>
              <a:tr h="591840">
                <a:tc>
                  <a:txBody>
                    <a:bodyPr/>
                    <a:lstStyle/>
                    <a:p>
                      <a:pPr algn="ctr"/>
                      <a:r>
                        <a:rPr lang="en-IN" sz="2400" dirty="0">
                          <a:latin typeface="Times New Roman" pitchFamily="18" charset="0"/>
                          <a:cs typeface="Times New Roman" pitchFamily="18" charset="0"/>
                        </a:rPr>
                        <a:t>False</a:t>
                      </a:r>
                    </a:p>
                  </a:txBody>
                  <a:tcPr marL="121920" marR="121920"/>
                </a:tc>
                <a:tc>
                  <a:txBody>
                    <a:bodyPr/>
                    <a:lstStyle/>
                    <a:p>
                      <a:pPr algn="ctr"/>
                      <a:r>
                        <a:rPr lang="en-IN" sz="2400" dirty="0">
                          <a:latin typeface="Times New Roman" pitchFamily="18" charset="0"/>
                          <a:cs typeface="Times New Roman" pitchFamily="18" charset="0"/>
                        </a:rPr>
                        <a:t>False</a:t>
                      </a:r>
                    </a:p>
                  </a:txBody>
                  <a:tcPr marL="121920" marR="121920"/>
                </a:tc>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False</a:t>
                      </a:r>
                    </a:p>
                  </a:txBody>
                  <a:tcPr marL="121920" marR="121920"/>
                </a:tc>
                <a:tc>
                  <a:txBody>
                    <a:bodyPr/>
                    <a:lstStyle/>
                    <a:p>
                      <a:pPr algn="ctr"/>
                      <a:r>
                        <a:rPr lang="en-IN" sz="2400" dirty="0">
                          <a:latin typeface="Times New Roman" pitchFamily="18" charset="0"/>
                          <a:cs typeface="Times New Roman" pitchFamily="18" charset="0"/>
                        </a:rPr>
                        <a:t>False</a:t>
                      </a:r>
                    </a:p>
                  </a:txBody>
                  <a:tcPr marL="121920" marR="121920"/>
                </a:tc>
                <a:extLst>
                  <a:ext uri="{0D108BD9-81ED-4DB2-BD59-A6C34878D82A}">
                    <a16:rowId xmlns:a16="http://schemas.microsoft.com/office/drawing/2014/main" val="10000"/>
                  </a:ext>
                </a:extLst>
              </a:tr>
            </a:tbl>
          </a:graphicData>
        </a:graphic>
      </p:graphicFrame>
      <p:sp>
        <p:nvSpPr>
          <p:cNvPr id="11" name="Down Arrow 10"/>
          <p:cNvSpPr/>
          <p:nvPr/>
        </p:nvSpPr>
        <p:spPr>
          <a:xfrm>
            <a:off x="5711957" y="2156859"/>
            <a:ext cx="576064" cy="79208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sz="24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aphicFrame>
        <p:nvGraphicFramePr>
          <p:cNvPr id="12" name="Table 11"/>
          <p:cNvGraphicFramePr>
            <a:graphicFrameLocks noGrp="1"/>
          </p:cNvGraphicFramePr>
          <p:nvPr/>
        </p:nvGraphicFramePr>
        <p:xfrm>
          <a:off x="3119670" y="3845272"/>
          <a:ext cx="6240695"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gridCol w="1248139">
                  <a:extLst>
                    <a:ext uri="{9D8B030D-6E8A-4147-A177-3AD203B41FA5}">
                      <a16:colId xmlns:a16="http://schemas.microsoft.com/office/drawing/2014/main" val="20004"/>
                    </a:ext>
                  </a:extLst>
                </a:gridCol>
              </a:tblGrid>
              <a:tr h="591840">
                <a:tc>
                  <a:txBody>
                    <a:bodyPr/>
                    <a:lstStyle/>
                    <a:p>
                      <a:pPr algn="ctr"/>
                      <a:r>
                        <a:rPr lang="en-IN" sz="2400" dirty="0">
                          <a:latin typeface="Times New Roman" pitchFamily="18" charset="0"/>
                          <a:cs typeface="Times New Roman" pitchFamily="18" charset="0"/>
                        </a:rPr>
                        <a:t>False</a:t>
                      </a:r>
                    </a:p>
                  </a:txBody>
                  <a:tcPr marL="121920" marR="121920"/>
                </a:tc>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False</a:t>
                      </a:r>
                    </a:p>
                  </a:txBody>
                  <a:tcPr marL="121920" marR="121920"/>
                </a:tc>
                <a:tc>
                  <a:txBody>
                    <a:bodyPr/>
                    <a:lstStyle/>
                    <a:p>
                      <a:pPr algn="ctr"/>
                      <a:r>
                        <a:rPr lang="en-IN" sz="2400" dirty="0">
                          <a:latin typeface="Times New Roman" pitchFamily="18" charset="0"/>
                          <a:cs typeface="Times New Roman" pitchFamily="18" charset="0"/>
                        </a:rPr>
                        <a:t>False</a:t>
                      </a:r>
                    </a:p>
                  </a:txBody>
                  <a:tcPr marL="121920" marR="12192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3119670" y="4637360"/>
          <a:ext cx="6240695"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gridCol w="1248139">
                  <a:extLst>
                    <a:ext uri="{9D8B030D-6E8A-4147-A177-3AD203B41FA5}">
                      <a16:colId xmlns:a16="http://schemas.microsoft.com/office/drawing/2014/main" val="20004"/>
                    </a:ext>
                  </a:extLst>
                </a:gridCol>
              </a:tblGrid>
              <a:tr h="591840">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False</a:t>
                      </a:r>
                    </a:p>
                  </a:txBody>
                  <a:tcPr marL="121920" marR="121920"/>
                </a:tc>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False</a:t>
                      </a:r>
                    </a:p>
                  </a:txBody>
                  <a:tcPr marL="121920" marR="12192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3119670" y="5445224"/>
          <a:ext cx="6240695"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gridCol w="1248139">
                  <a:extLst>
                    <a:ext uri="{9D8B030D-6E8A-4147-A177-3AD203B41FA5}">
                      <a16:colId xmlns:a16="http://schemas.microsoft.com/office/drawing/2014/main" val="20004"/>
                    </a:ext>
                  </a:extLst>
                </a:gridCol>
              </a:tblGrid>
              <a:tr h="591840">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True</a:t>
                      </a:r>
                    </a:p>
                  </a:txBody>
                  <a:tcPr marL="121920" marR="121920"/>
                </a:tc>
                <a:tc>
                  <a:txBody>
                    <a:bodyPr/>
                    <a:lstStyle/>
                    <a:p>
                      <a:pPr algn="ctr"/>
                      <a:r>
                        <a:rPr lang="en-IN" sz="2400" dirty="0">
                          <a:latin typeface="Times New Roman" pitchFamily="18" charset="0"/>
                          <a:cs typeface="Times New Roman" pitchFamily="18" charset="0"/>
                        </a:rPr>
                        <a:t>False</a:t>
                      </a:r>
                    </a:p>
                  </a:txBody>
                  <a:tcPr marL="121920" marR="121920"/>
                </a:tc>
                <a:tc>
                  <a:txBody>
                    <a:bodyPr/>
                    <a:lstStyle/>
                    <a:p>
                      <a:pPr algn="ctr"/>
                      <a:r>
                        <a:rPr lang="en-IN" sz="2400" dirty="0">
                          <a:latin typeface="Times New Roman" pitchFamily="18" charset="0"/>
                          <a:cs typeface="Times New Roman" pitchFamily="18" charset="0"/>
                        </a:rPr>
                        <a:t>True</a:t>
                      </a:r>
                    </a:p>
                  </a:txBody>
                  <a:tcPr marL="121920" marR="121920"/>
                </a:tc>
                <a:extLst>
                  <a:ext uri="{0D108BD9-81ED-4DB2-BD59-A6C34878D82A}">
                    <a16:rowId xmlns:a16="http://schemas.microsoft.com/office/drawing/2014/main" val="10000"/>
                  </a:ext>
                </a:extLst>
              </a:tr>
            </a:tbl>
          </a:graphicData>
        </a:graphic>
      </p:graphicFrame>
      <p:sp>
        <p:nvSpPr>
          <p:cNvPr id="15" name="TextBox 14"/>
          <p:cNvSpPr txBox="1"/>
          <p:nvPr/>
        </p:nvSpPr>
        <p:spPr>
          <a:xfrm>
            <a:off x="2351585" y="2996952"/>
            <a:ext cx="530915" cy="3077574"/>
          </a:xfrm>
          <a:prstGeom prst="rect">
            <a:avLst/>
          </a:prstGeom>
          <a:noFill/>
        </p:spPr>
        <p:txBody>
          <a:bodyPr wrap="none" rtlCol="0">
            <a:spAutoFit/>
          </a:bodyPr>
          <a:lstStyle/>
          <a:p>
            <a:r>
              <a:rPr lang="en-IN" sz="3733" dirty="0">
                <a:latin typeface="Times New Roman" pitchFamily="18" charset="0"/>
                <a:cs typeface="Times New Roman" pitchFamily="18" charset="0"/>
              </a:rPr>
              <a:t>A</a:t>
            </a:r>
          </a:p>
          <a:p>
            <a:endParaRPr lang="en-IN" sz="1400" dirty="0">
              <a:latin typeface="Times New Roman" pitchFamily="18" charset="0"/>
              <a:cs typeface="Times New Roman" pitchFamily="18" charset="0"/>
            </a:endParaRPr>
          </a:p>
          <a:p>
            <a:r>
              <a:rPr lang="en-IN" sz="3733" dirty="0">
                <a:latin typeface="Times New Roman" pitchFamily="18" charset="0"/>
                <a:cs typeface="Times New Roman" pitchFamily="18" charset="0"/>
              </a:rPr>
              <a:t>B</a:t>
            </a:r>
          </a:p>
          <a:p>
            <a:endParaRPr lang="en-IN" sz="1467" dirty="0">
              <a:latin typeface="Times New Roman" pitchFamily="18" charset="0"/>
              <a:cs typeface="Times New Roman" pitchFamily="18" charset="0"/>
            </a:endParaRPr>
          </a:p>
          <a:p>
            <a:r>
              <a:rPr lang="en-IN" sz="3733" dirty="0">
                <a:latin typeface="Times New Roman" pitchFamily="18" charset="0"/>
                <a:cs typeface="Times New Roman" pitchFamily="18" charset="0"/>
              </a:rPr>
              <a:t>C</a:t>
            </a:r>
          </a:p>
          <a:p>
            <a:endParaRPr lang="en-IN" sz="1600" dirty="0">
              <a:latin typeface="Times New Roman" pitchFamily="18" charset="0"/>
              <a:cs typeface="Times New Roman" pitchFamily="18" charset="0"/>
            </a:endParaRPr>
          </a:p>
          <a:p>
            <a:r>
              <a:rPr lang="en-IN" sz="3733" dirty="0">
                <a:latin typeface="Times New Roman" pitchFamily="18" charset="0"/>
                <a:cs typeface="Times New Roman" pitchFamily="18" charset="0"/>
              </a:rPr>
              <a:t>D</a:t>
            </a:r>
          </a:p>
        </p:txBody>
      </p:sp>
      <p:sp>
        <p:nvSpPr>
          <p:cNvPr id="16" name="TextBox 15"/>
          <p:cNvSpPr txBox="1"/>
          <p:nvPr/>
        </p:nvSpPr>
        <p:spPr>
          <a:xfrm>
            <a:off x="3023660" y="-27383"/>
            <a:ext cx="6164188" cy="830997"/>
          </a:xfrm>
          <a:prstGeom prst="rect">
            <a:avLst/>
          </a:prstGeom>
          <a:noFill/>
        </p:spPr>
        <p:txBody>
          <a:bodyPr wrap="none" rtlCol="0">
            <a:spAutoFit/>
          </a:bodyPr>
          <a:lstStyle/>
          <a:p>
            <a:r>
              <a:rPr lang="en-IN" sz="4800" b="1" dirty="0">
                <a:solidFill>
                  <a:srgbClr val="C00000"/>
                </a:solidFill>
                <a:latin typeface="Times New Roman" pitchFamily="18" charset="0"/>
                <a:cs typeface="Times New Roman" pitchFamily="18" charset="0"/>
              </a:rPr>
              <a:t>Can You Calculate ???</a:t>
            </a:r>
          </a:p>
        </p:txBody>
      </p:sp>
      <p:pic>
        <p:nvPicPr>
          <p:cNvPr id="17" name="Picture 4" descr="See the source image">
            <a:extLst>
              <a:ext uri="{FF2B5EF4-FFF2-40B4-BE49-F238E27FC236}">
                <a16:creationId xmlns:a16="http://schemas.microsoft.com/office/drawing/2014/main" id="{C2EF98A8-BFD8-41E5-B5DD-FEF8202C5A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93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002060"/>
                </a:solidFill>
                <a:latin typeface="Times New Roman" pitchFamily="18" charset="0"/>
                <a:cs typeface="Times New Roman" pitchFamily="18" charset="0"/>
              </a:rPr>
              <a:t>Quiz</a:t>
            </a:r>
          </a:p>
        </p:txBody>
      </p:sp>
      <p:sp>
        <p:nvSpPr>
          <p:cNvPr id="3" name="Content Placeholder 2"/>
          <p:cNvSpPr>
            <a:spLocks noGrp="1"/>
          </p:cNvSpPr>
          <p:nvPr>
            <p:ph idx="1"/>
          </p:nvPr>
        </p:nvSpPr>
        <p:spPr>
          <a:xfrm>
            <a:off x="1761728" y="1600201"/>
            <a:ext cx="3758208" cy="4525963"/>
          </a:xfrm>
        </p:spPr>
        <p:txBody>
          <a:bodyPr>
            <a:normAutofit/>
          </a:bodyPr>
          <a:lstStyle/>
          <a:p>
            <a:pPr>
              <a:buNone/>
            </a:pPr>
            <a:r>
              <a:rPr lang="en-IN" dirty="0">
                <a:latin typeface="Times New Roman" pitchFamily="18" charset="0"/>
                <a:cs typeface="Times New Roman" pitchFamily="18" charset="0"/>
              </a:rPr>
              <a:t>Q. 1  </a:t>
            </a:r>
          </a:p>
          <a:p>
            <a:pPr>
              <a:buNone/>
            </a:pPr>
            <a:r>
              <a:rPr lang="en-IN" dirty="0">
                <a:latin typeface="Times New Roman" pitchFamily="18" charset="0"/>
                <a:cs typeface="Times New Roman" pitchFamily="18" charset="0"/>
              </a:rPr>
              <a:t>print(8&lt;5)</a:t>
            </a:r>
          </a:p>
          <a:p>
            <a:pPr>
              <a:buFont typeface="Wingdings"/>
              <a:buChar char="à"/>
            </a:pPr>
            <a:r>
              <a:rPr lang="en-IN" dirty="0">
                <a:solidFill>
                  <a:schemeClr val="accent2"/>
                </a:solidFill>
                <a:latin typeface="Times New Roman" pitchFamily="18" charset="0"/>
                <a:cs typeface="Times New Roman" pitchFamily="18" charset="0"/>
                <a:sym typeface="Wingdings" pitchFamily="2" charset="2"/>
              </a:rPr>
              <a:t>8</a:t>
            </a:r>
          </a:p>
          <a:p>
            <a:pPr>
              <a:buFont typeface="Wingdings"/>
              <a:buChar char="à"/>
            </a:pPr>
            <a:r>
              <a:rPr lang="en-IN" dirty="0">
                <a:solidFill>
                  <a:schemeClr val="accent2"/>
                </a:solidFill>
                <a:latin typeface="Times New Roman" pitchFamily="18" charset="0"/>
                <a:cs typeface="Times New Roman" pitchFamily="18" charset="0"/>
                <a:sym typeface="Wingdings" pitchFamily="2" charset="2"/>
              </a:rPr>
              <a:t>5</a:t>
            </a:r>
          </a:p>
          <a:p>
            <a:pPr>
              <a:buFont typeface="Wingdings"/>
              <a:buChar char="à"/>
            </a:pPr>
            <a:r>
              <a:rPr lang="en-IN" dirty="0">
                <a:solidFill>
                  <a:schemeClr val="accent2"/>
                </a:solidFill>
                <a:latin typeface="Times New Roman" pitchFamily="18" charset="0"/>
                <a:cs typeface="Times New Roman" pitchFamily="18" charset="0"/>
                <a:sym typeface="Wingdings" pitchFamily="2" charset="2"/>
              </a:rPr>
              <a:t>True</a:t>
            </a:r>
          </a:p>
          <a:p>
            <a:pPr>
              <a:buFont typeface="Wingdings"/>
              <a:buChar char="à"/>
            </a:pPr>
            <a:r>
              <a:rPr lang="en-IN" dirty="0">
                <a:solidFill>
                  <a:schemeClr val="accent2"/>
                </a:solidFill>
                <a:latin typeface="Times New Roman" pitchFamily="18" charset="0"/>
                <a:cs typeface="Times New Roman" pitchFamily="18" charset="0"/>
                <a:sym typeface="Wingdings" pitchFamily="2" charset="2"/>
              </a:rPr>
              <a:t>False</a:t>
            </a:r>
            <a:endParaRPr lang="en-IN" dirty="0">
              <a:solidFill>
                <a:schemeClr val="accent2"/>
              </a:solidFill>
              <a:latin typeface="Times New Roman" pitchFamily="18" charset="0"/>
              <a:cs typeface="Times New Roman" pitchFamily="18" charset="0"/>
            </a:endParaRPr>
          </a:p>
        </p:txBody>
      </p:sp>
      <p:sp>
        <p:nvSpPr>
          <p:cNvPr id="4" name="Content Placeholder 2"/>
          <p:cNvSpPr txBox="1">
            <a:spLocks/>
          </p:cNvSpPr>
          <p:nvPr/>
        </p:nvSpPr>
        <p:spPr>
          <a:xfrm>
            <a:off x="7152117" y="1508787"/>
            <a:ext cx="3758208" cy="4525963"/>
          </a:xfrm>
          <a:prstGeom prst="rect">
            <a:avLst/>
          </a:prstGeom>
        </p:spPr>
        <p:txBody>
          <a:bodyPr vert="horz" lIns="121920" tIns="60960" rIns="121920" bIns="60960" rtlCol="0">
            <a:normAutofit/>
          </a:bodyPr>
          <a:lstStyle/>
          <a:p>
            <a:pPr marL="457189" indent="-457189" defTabSz="1219170">
              <a:spcBef>
                <a:spcPct val="20000"/>
              </a:spcBef>
              <a:defRPr/>
            </a:pPr>
            <a:r>
              <a:rPr lang="en-IN" sz="3200" dirty="0">
                <a:solidFill>
                  <a:srgbClr val="002060"/>
                </a:solidFill>
                <a:latin typeface="Times New Roman" pitchFamily="18" charset="0"/>
                <a:cs typeface="Times New Roman" pitchFamily="18" charset="0"/>
              </a:rPr>
              <a:t>Q.2</a:t>
            </a:r>
          </a:p>
          <a:p>
            <a:pPr marL="457189" indent="-457189" defTabSz="1219170">
              <a:spcBef>
                <a:spcPct val="20000"/>
              </a:spcBef>
              <a:defRPr/>
            </a:pPr>
            <a:r>
              <a:rPr lang="en-IN" sz="3200" dirty="0">
                <a:solidFill>
                  <a:srgbClr val="002060"/>
                </a:solidFill>
                <a:latin typeface="Times New Roman" pitchFamily="18" charset="0"/>
                <a:cs typeface="Times New Roman" pitchFamily="18" charset="0"/>
              </a:rPr>
              <a:t>print(2*3&gt;=6)</a:t>
            </a:r>
          </a:p>
          <a:p>
            <a:pPr marL="457189" indent="-457189" defTabSz="1219170">
              <a:spcBef>
                <a:spcPct val="20000"/>
              </a:spcBef>
              <a:buFont typeface="Wingdings"/>
              <a:buChar char="à"/>
              <a:defRPr/>
            </a:pPr>
            <a:r>
              <a:rPr lang="en-IN" sz="3200" dirty="0">
                <a:solidFill>
                  <a:srgbClr val="C00000"/>
                </a:solidFill>
                <a:latin typeface="Times New Roman" pitchFamily="18" charset="0"/>
                <a:cs typeface="Times New Roman" pitchFamily="18" charset="0"/>
                <a:sym typeface="Wingdings" pitchFamily="2" charset="2"/>
              </a:rPr>
              <a:t>2</a:t>
            </a:r>
          </a:p>
          <a:p>
            <a:pPr marL="457189" indent="-457189" defTabSz="1219170">
              <a:spcBef>
                <a:spcPct val="20000"/>
              </a:spcBef>
              <a:buFont typeface="Wingdings"/>
              <a:buChar char="à"/>
              <a:defRPr/>
            </a:pPr>
            <a:r>
              <a:rPr lang="en-IN" sz="3200" dirty="0">
                <a:solidFill>
                  <a:srgbClr val="C00000"/>
                </a:solidFill>
                <a:latin typeface="Times New Roman" pitchFamily="18" charset="0"/>
                <a:cs typeface="Times New Roman" pitchFamily="18" charset="0"/>
                <a:sym typeface="Wingdings" pitchFamily="2" charset="2"/>
              </a:rPr>
              <a:t>6</a:t>
            </a:r>
          </a:p>
          <a:p>
            <a:pPr marL="457189" indent="-457189" defTabSz="1219170">
              <a:spcBef>
                <a:spcPct val="20000"/>
              </a:spcBef>
              <a:buFont typeface="Wingdings"/>
              <a:buChar char="à"/>
              <a:defRPr/>
            </a:pPr>
            <a:r>
              <a:rPr lang="en-IN" sz="3200" dirty="0">
                <a:solidFill>
                  <a:srgbClr val="C00000"/>
                </a:solidFill>
                <a:latin typeface="Times New Roman" pitchFamily="18" charset="0"/>
                <a:cs typeface="Times New Roman" pitchFamily="18" charset="0"/>
                <a:sym typeface="Wingdings" pitchFamily="2" charset="2"/>
              </a:rPr>
              <a:t>True</a:t>
            </a:r>
          </a:p>
          <a:p>
            <a:pPr marL="457189" indent="-457189" defTabSz="1219170">
              <a:spcBef>
                <a:spcPct val="20000"/>
              </a:spcBef>
              <a:buFont typeface="Wingdings"/>
              <a:buChar char="à"/>
              <a:defRPr/>
            </a:pPr>
            <a:r>
              <a:rPr lang="en-IN" sz="3200" dirty="0">
                <a:solidFill>
                  <a:srgbClr val="C00000"/>
                </a:solidFill>
                <a:latin typeface="Times New Roman" pitchFamily="18" charset="0"/>
                <a:cs typeface="Times New Roman" pitchFamily="18" charset="0"/>
                <a:sym typeface="Wingdings" pitchFamily="2" charset="2"/>
              </a:rPr>
              <a:t>False</a:t>
            </a:r>
            <a:endParaRPr lang="en-IN" sz="3200" dirty="0">
              <a:solidFill>
                <a:srgbClr val="C00000"/>
              </a:solidFill>
              <a:latin typeface="Times New Roman" pitchFamily="18" charset="0"/>
              <a:cs typeface="Times New Roman" pitchFamily="18" charset="0"/>
            </a:endParaRPr>
          </a:p>
        </p:txBody>
      </p:sp>
      <p:pic>
        <p:nvPicPr>
          <p:cNvPr id="5" name="Picture 4" descr="See the source image">
            <a:extLst>
              <a:ext uri="{FF2B5EF4-FFF2-40B4-BE49-F238E27FC236}">
                <a16:creationId xmlns:a16="http://schemas.microsoft.com/office/drawing/2014/main" id="{A3EE64C0-B85E-463C-B87B-9445AA247F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29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mph" presetSubtype="0" fill="hold" nodeType="clickEffect">
                                  <p:stCondLst>
                                    <p:cond delay="0"/>
                                  </p:stCondLst>
                                  <p:childTnLst>
                                    <p:animClr clrSpc="hsl" dir="cw">
                                      <p:cBhvr override="childStyle">
                                        <p:cTn id="6" dur="500" fill="hold"/>
                                        <p:tgtEl>
                                          <p:spTgt spid="3">
                                            <p:txEl>
                                              <p:pRg st="5" end="5"/>
                                            </p:txEl>
                                          </p:spTgt>
                                        </p:tgtEl>
                                        <p:attrNameLst>
                                          <p:attrName>style.color</p:attrName>
                                        </p:attrNameLst>
                                      </p:cBhvr>
                                      <p:by>
                                        <p:hsl h="10842353" s="0" l="0"/>
                                      </p:by>
                                    </p:animClr>
                                    <p:animClr clrSpc="hsl" dir="cw">
                                      <p:cBhvr>
                                        <p:cTn id="7" dur="500" fill="hold"/>
                                        <p:tgtEl>
                                          <p:spTgt spid="3">
                                            <p:txEl>
                                              <p:pRg st="5" end="5"/>
                                            </p:txEl>
                                          </p:spTgt>
                                        </p:tgtEl>
                                        <p:attrNameLst>
                                          <p:attrName>fillcolor</p:attrName>
                                        </p:attrNameLst>
                                      </p:cBhvr>
                                      <p:by>
                                        <p:hsl h="10842353" s="0" l="0"/>
                                      </p:by>
                                    </p:animClr>
                                    <p:animClr clrSpc="hsl" dir="cw">
                                      <p:cBhvr>
                                        <p:cTn id="8" dur="500" fill="hold"/>
                                        <p:tgtEl>
                                          <p:spTgt spid="3">
                                            <p:txEl>
                                              <p:pRg st="5" end="5"/>
                                            </p:txEl>
                                          </p:spTgt>
                                        </p:tgtEl>
                                        <p:attrNameLst>
                                          <p:attrName>stroke.color</p:attrName>
                                        </p:attrNameLst>
                                      </p:cBhvr>
                                      <p:by>
                                        <p:hsl h="10842353" s="0" l="0"/>
                                      </p:by>
                                    </p:animClr>
                                    <p:set>
                                      <p:cBhvr>
                                        <p:cTn id="9" dur="500" fill="hold"/>
                                        <p:tgtEl>
                                          <p:spTgt spid="3">
                                            <p:txEl>
                                              <p:pRg st="5" end="5"/>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3" presetClass="emph" presetSubtype="0" fill="hold" nodeType="clickEffect">
                                  <p:stCondLst>
                                    <p:cond delay="0"/>
                                  </p:stCondLst>
                                  <p:childTnLst>
                                    <p:animClr clrSpc="hsl" dir="cw">
                                      <p:cBhvr override="childStyle">
                                        <p:cTn id="27" dur="500" fill="hold"/>
                                        <p:tgtEl>
                                          <p:spTgt spid="4">
                                            <p:txEl>
                                              <p:pRg st="4" end="4"/>
                                            </p:txEl>
                                          </p:spTgt>
                                        </p:tgtEl>
                                        <p:attrNameLst>
                                          <p:attrName>style.color</p:attrName>
                                        </p:attrNameLst>
                                      </p:cBhvr>
                                      <p:by>
                                        <p:hsl h="10842353" s="0" l="0"/>
                                      </p:by>
                                    </p:animClr>
                                    <p:animClr clrSpc="hsl" dir="cw">
                                      <p:cBhvr>
                                        <p:cTn id="28" dur="500" fill="hold"/>
                                        <p:tgtEl>
                                          <p:spTgt spid="4">
                                            <p:txEl>
                                              <p:pRg st="4" end="4"/>
                                            </p:txEl>
                                          </p:spTgt>
                                        </p:tgtEl>
                                        <p:attrNameLst>
                                          <p:attrName>fillcolor</p:attrName>
                                        </p:attrNameLst>
                                      </p:cBhvr>
                                      <p:by>
                                        <p:hsl h="10842353" s="0" l="0"/>
                                      </p:by>
                                    </p:animClr>
                                    <p:animClr clrSpc="hsl" dir="cw">
                                      <p:cBhvr>
                                        <p:cTn id="29" dur="500" fill="hold"/>
                                        <p:tgtEl>
                                          <p:spTgt spid="4">
                                            <p:txEl>
                                              <p:pRg st="4" end="4"/>
                                            </p:txEl>
                                          </p:spTgt>
                                        </p:tgtEl>
                                        <p:attrNameLst>
                                          <p:attrName>stroke.color</p:attrName>
                                        </p:attrNameLst>
                                      </p:cBhvr>
                                      <p:by>
                                        <p:hsl h="10842353" s="0" l="0"/>
                                      </p:by>
                                    </p:animClr>
                                    <p:set>
                                      <p:cBhvr>
                                        <p:cTn id="30" dur="500" fill="hold"/>
                                        <p:tgtEl>
                                          <p:spTgt spid="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Algorithm says</a:t>
            </a:r>
          </a:p>
        </p:txBody>
      </p:sp>
      <p:sp>
        <p:nvSpPr>
          <p:cNvPr id="3" name="Content Placeholder 2"/>
          <p:cNvSpPr>
            <a:spLocks noGrp="1"/>
          </p:cNvSpPr>
          <p:nvPr>
            <p:ph idx="1"/>
          </p:nvPr>
        </p:nvSpPr>
        <p:spPr/>
        <p:txBody>
          <a:bodyPr>
            <a:normAutofit fontScale="92500" lnSpcReduction="10000"/>
          </a:bodyPr>
          <a:lstStyle/>
          <a:p>
            <a:r>
              <a:rPr lang="en-IN" dirty="0">
                <a:latin typeface="Times New Roman" pitchFamily="18" charset="0"/>
                <a:cs typeface="Times New Roman" pitchFamily="18" charset="0"/>
              </a:rPr>
              <a:t>Step 1: Initialization:</a:t>
            </a:r>
          </a:p>
          <a:p>
            <a:pPr lvl="1"/>
            <a:r>
              <a:rPr lang="en-IN" dirty="0">
                <a:latin typeface="Times New Roman" pitchFamily="18" charset="0"/>
                <a:cs typeface="Times New Roman" pitchFamily="18" charset="0"/>
              </a:rPr>
              <a:t>array </a:t>
            </a:r>
            <a:r>
              <a:rPr lang="en-IN" b="1" i="1" dirty="0">
                <a:solidFill>
                  <a:srgbClr val="C00000"/>
                </a:solidFill>
                <a:latin typeface="Times New Roman" pitchFamily="18" charset="0"/>
                <a:cs typeface="Times New Roman" pitchFamily="18" charset="0"/>
              </a:rPr>
              <a:t>candies</a:t>
            </a:r>
            <a:r>
              <a:rPr lang="en-IN" dirty="0">
                <a:latin typeface="Times New Roman" pitchFamily="18" charset="0"/>
                <a:cs typeface="Times New Roman" pitchFamily="18" charset="0"/>
              </a:rPr>
              <a:t> and the integer </a:t>
            </a:r>
            <a:r>
              <a:rPr lang="en-IN" b="1" i="1" dirty="0" err="1">
                <a:solidFill>
                  <a:srgbClr val="C00000"/>
                </a:solidFill>
                <a:latin typeface="Times New Roman" pitchFamily="18" charset="0"/>
                <a:cs typeface="Times New Roman" pitchFamily="18" charset="0"/>
              </a:rPr>
              <a:t>extraCandies</a:t>
            </a:r>
            <a:endParaRPr lang="en-IN" b="1" i="1" dirty="0">
              <a:solidFill>
                <a:srgbClr val="C00000"/>
              </a:solidFill>
              <a:latin typeface="Times New Roman" pitchFamily="18" charset="0"/>
              <a:cs typeface="Times New Roman" pitchFamily="18" charset="0"/>
            </a:endParaRPr>
          </a:p>
          <a:p>
            <a:endParaRPr lang="en-IN" sz="2133" b="1" i="1" dirty="0">
              <a:solidFill>
                <a:srgbClr val="C00000"/>
              </a:solidFill>
              <a:latin typeface="Times New Roman" pitchFamily="18" charset="0"/>
              <a:cs typeface="Times New Roman" pitchFamily="18" charset="0"/>
            </a:endParaRPr>
          </a:p>
          <a:p>
            <a:r>
              <a:rPr lang="en-IN" b="1" i="1" dirty="0">
                <a:solidFill>
                  <a:schemeClr val="tx1">
                    <a:lumMod val="95000"/>
                    <a:lumOff val="5000"/>
                  </a:schemeClr>
                </a:solidFill>
                <a:latin typeface="Times New Roman" pitchFamily="18" charset="0"/>
                <a:cs typeface="Times New Roman" pitchFamily="18" charset="0"/>
              </a:rPr>
              <a:t>Step 2: </a:t>
            </a:r>
            <a:r>
              <a:rPr lang="en-IN" dirty="0">
                <a:solidFill>
                  <a:schemeClr val="tx1">
                    <a:lumMod val="95000"/>
                    <a:lumOff val="5000"/>
                  </a:schemeClr>
                </a:solidFill>
                <a:latin typeface="Times New Roman" pitchFamily="18" charset="0"/>
                <a:cs typeface="Times New Roman" pitchFamily="18" charset="0"/>
              </a:rPr>
              <a:t>Processing</a:t>
            </a:r>
            <a:r>
              <a:rPr lang="en-IN" b="1" i="1" dirty="0">
                <a:solidFill>
                  <a:schemeClr val="tx1">
                    <a:lumMod val="95000"/>
                    <a:lumOff val="5000"/>
                  </a:schemeClr>
                </a:solidFill>
                <a:latin typeface="Times New Roman" pitchFamily="18" charset="0"/>
                <a:cs typeface="Times New Roman" pitchFamily="18" charset="0"/>
              </a:rPr>
              <a:t>	</a:t>
            </a:r>
          </a:p>
          <a:p>
            <a:pPr lvl="1"/>
            <a:r>
              <a:rPr lang="en-IN" b="1" i="1" dirty="0">
                <a:solidFill>
                  <a:srgbClr val="0070C0"/>
                </a:solidFill>
                <a:latin typeface="Times New Roman" pitchFamily="18" charset="0"/>
                <a:cs typeface="Times New Roman" pitchFamily="18" charset="0"/>
              </a:rPr>
              <a:t>one by one calculate value for each kid </a:t>
            </a:r>
          </a:p>
          <a:p>
            <a:pPr lvl="1"/>
            <a:r>
              <a:rPr lang="en-IN" b="1" i="1" dirty="0" err="1">
                <a:solidFill>
                  <a:srgbClr val="0070C0"/>
                </a:solidFill>
                <a:latin typeface="Times New Roman" pitchFamily="18" charset="0"/>
                <a:cs typeface="Times New Roman" pitchFamily="18" charset="0"/>
              </a:rPr>
              <a:t>i</a:t>
            </a:r>
            <a:r>
              <a:rPr lang="en-IN" b="1" i="1" dirty="0">
                <a:solidFill>
                  <a:srgbClr val="0070C0"/>
                </a:solidFill>
                <a:latin typeface="Times New Roman" pitchFamily="18" charset="0"/>
                <a:cs typeface="Times New Roman" pitchFamily="18" charset="0"/>
              </a:rPr>
              <a:t>  value with </a:t>
            </a:r>
            <a:r>
              <a:rPr lang="en-IN" b="1" i="1" dirty="0" err="1">
                <a:solidFill>
                  <a:srgbClr val="0070C0"/>
                </a:solidFill>
                <a:latin typeface="Times New Roman" pitchFamily="18" charset="0"/>
                <a:cs typeface="Times New Roman" pitchFamily="18" charset="0"/>
              </a:rPr>
              <a:t>extraCandies</a:t>
            </a:r>
            <a:r>
              <a:rPr lang="en-IN" b="1" i="1" dirty="0">
                <a:solidFill>
                  <a:srgbClr val="0070C0"/>
                </a:solidFill>
                <a:latin typeface="Times New Roman" pitchFamily="18" charset="0"/>
                <a:cs typeface="Times New Roman" pitchFamily="18" charset="0"/>
              </a:rPr>
              <a:t> </a:t>
            </a:r>
          </a:p>
          <a:p>
            <a:pPr lvl="1"/>
            <a:r>
              <a:rPr lang="en-IN" b="1" i="1" dirty="0">
                <a:solidFill>
                  <a:srgbClr val="0070C0"/>
                </a:solidFill>
                <a:latin typeface="Times New Roman" pitchFamily="18" charset="0"/>
                <a:cs typeface="Times New Roman" pitchFamily="18" charset="0"/>
              </a:rPr>
              <a:t>Check the greatest</a:t>
            </a:r>
          </a:p>
          <a:p>
            <a:pPr lvl="2"/>
            <a:r>
              <a:rPr lang="en-IN" b="1" i="1" dirty="0">
                <a:solidFill>
                  <a:srgbClr val="0070C0"/>
                </a:solidFill>
                <a:latin typeface="Times New Roman" pitchFamily="18" charset="0"/>
                <a:cs typeface="Times New Roman" pitchFamily="18" charset="0"/>
              </a:rPr>
              <a:t>True / False</a:t>
            </a:r>
          </a:p>
          <a:p>
            <a:endParaRPr lang="en-IN" sz="2267" b="1" i="1" dirty="0">
              <a:solidFill>
                <a:srgbClr val="002060"/>
              </a:solidFill>
              <a:latin typeface="Times New Roman" pitchFamily="18" charset="0"/>
              <a:cs typeface="Times New Roman" pitchFamily="18" charset="0"/>
            </a:endParaRPr>
          </a:p>
          <a:p>
            <a:r>
              <a:rPr lang="en-IN" b="1" i="1" dirty="0">
                <a:solidFill>
                  <a:srgbClr val="002060"/>
                </a:solidFill>
                <a:latin typeface="Times New Roman" pitchFamily="18" charset="0"/>
                <a:cs typeface="Times New Roman" pitchFamily="18" charset="0"/>
              </a:rPr>
              <a:t>Step 3: Output</a:t>
            </a:r>
          </a:p>
          <a:p>
            <a:pPr lvl="1"/>
            <a:r>
              <a:rPr lang="en-IN" b="1" i="1" dirty="0">
                <a:solidFill>
                  <a:srgbClr val="002060"/>
                </a:solidFill>
                <a:latin typeface="Times New Roman" pitchFamily="18" charset="0"/>
                <a:cs typeface="Times New Roman" pitchFamily="18" charset="0"/>
              </a:rPr>
              <a:t>print the </a:t>
            </a:r>
            <a:r>
              <a:rPr lang="en-IN" b="1" i="1" dirty="0" err="1">
                <a:solidFill>
                  <a:srgbClr val="002060"/>
                </a:solidFill>
                <a:latin typeface="Times New Roman" pitchFamily="18" charset="0"/>
                <a:cs typeface="Times New Roman" pitchFamily="18" charset="0"/>
              </a:rPr>
              <a:t>boolean</a:t>
            </a:r>
            <a:r>
              <a:rPr lang="en-IN" b="1" i="1" dirty="0">
                <a:solidFill>
                  <a:srgbClr val="002060"/>
                </a:solidFill>
                <a:latin typeface="Times New Roman" pitchFamily="18" charset="0"/>
                <a:cs typeface="Times New Roman" pitchFamily="18" charset="0"/>
              </a:rPr>
              <a:t> value</a:t>
            </a:r>
            <a:endParaRPr lang="en-IN" dirty="0">
              <a:solidFill>
                <a:srgbClr val="002060"/>
              </a:solidFill>
            </a:endParaRPr>
          </a:p>
        </p:txBody>
      </p:sp>
      <p:pic>
        <p:nvPicPr>
          <p:cNvPr id="4" name="Picture 4" descr="See the source image">
            <a:extLst>
              <a:ext uri="{FF2B5EF4-FFF2-40B4-BE49-F238E27FC236}">
                <a16:creationId xmlns:a16="http://schemas.microsoft.com/office/drawing/2014/main" id="{F63C98FB-9AC8-4C1E-8485-B06BC98E4D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p:cTn id="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3">
                                            <p:txEl>
                                              <p:pRg st="3" end="3"/>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 calcmode="lin" valueType="num">
                                      <p:cBhvr>
                                        <p:cTn id="1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6" dur="500"/>
                                        <p:tgtEl>
                                          <p:spTgt spid="3">
                                            <p:txEl>
                                              <p:pRg st="4" end="4"/>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p:cTn id="19"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1" dur="500"/>
                                        <p:tgtEl>
                                          <p:spTgt spid="3">
                                            <p:txEl>
                                              <p:pRg st="5" end="5"/>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p:cTn id="24"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26" dur="500"/>
                                        <p:tgtEl>
                                          <p:spTgt spid="3">
                                            <p:txEl>
                                              <p:pRg st="6" end="6"/>
                                            </p:txEl>
                                          </p:spTgt>
                                        </p:tgtEl>
                                      </p:cBhvr>
                                    </p:animEffect>
                                  </p:childTnLst>
                                </p:cTn>
                              </p:par>
                              <p:par>
                                <p:cTn id="27" presetID="53"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p:cTn id="2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 calcmode="lin" valueType="num">
                                      <p:cBhvr>
                                        <p:cTn id="36"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38" dur="500"/>
                                        <p:tgtEl>
                                          <p:spTgt spid="3">
                                            <p:txEl>
                                              <p:pRg st="9" end="9"/>
                                            </p:txEl>
                                          </p:spTgt>
                                        </p:tgtEl>
                                      </p:cBhvr>
                                    </p:animEffect>
                                  </p:childTnLst>
                                </p:cTn>
                              </p:par>
                              <p:par>
                                <p:cTn id="39" presetID="53"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p:cTn id="41"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0" y="381001"/>
            <a:ext cx="7518397" cy="766233"/>
          </a:xfrm>
        </p:spPr>
        <p:txBody>
          <a:bodyPr/>
          <a:lstStyle/>
          <a:p>
            <a:r>
              <a:rPr lang="en-IN" b="1" dirty="0">
                <a:solidFill>
                  <a:srgbClr val="002060"/>
                </a:solidFill>
                <a:latin typeface="Times New Roman" pitchFamily="18" charset="0"/>
                <a:cs typeface="Times New Roman" pitchFamily="18" charset="0"/>
              </a:rPr>
              <a:t>To fetch </a:t>
            </a:r>
            <a:r>
              <a:rPr lang="en-IN" b="1" dirty="0" err="1">
                <a:solidFill>
                  <a:srgbClr val="002060"/>
                </a:solidFill>
                <a:latin typeface="Times New Roman" pitchFamily="18" charset="0"/>
                <a:cs typeface="Times New Roman" pitchFamily="18" charset="0"/>
              </a:rPr>
              <a:t>boolean</a:t>
            </a:r>
            <a:r>
              <a:rPr lang="en-IN" b="1" dirty="0">
                <a:solidFill>
                  <a:srgbClr val="002060"/>
                </a:solidFill>
                <a:latin typeface="Times New Roman" pitchFamily="18" charset="0"/>
                <a:cs typeface="Times New Roman" pitchFamily="18" charset="0"/>
              </a:rPr>
              <a:t> value</a:t>
            </a:r>
          </a:p>
        </p:txBody>
      </p:sp>
      <p:sp>
        <p:nvSpPr>
          <p:cNvPr id="3" name="Content Placeholder 2"/>
          <p:cNvSpPr>
            <a:spLocks noGrp="1"/>
          </p:cNvSpPr>
          <p:nvPr>
            <p:ph idx="1"/>
          </p:nvPr>
        </p:nvSpPr>
        <p:spPr/>
        <p:txBody>
          <a:bodyPr/>
          <a:lstStyle/>
          <a:p>
            <a:pPr algn="ctr">
              <a:buNone/>
            </a:pPr>
            <a:r>
              <a:rPr lang="en-IN" dirty="0">
                <a:latin typeface="Times New Roman" pitchFamily="18" charset="0"/>
                <a:cs typeface="Times New Roman" pitchFamily="18" charset="0"/>
              </a:rPr>
              <a:t>(candies + extra candies &gt;= greatest value)</a:t>
            </a:r>
          </a:p>
          <a:p>
            <a:pPr algn="ctr">
              <a:buNone/>
            </a:pPr>
            <a:endParaRPr lang="en-IN" dirty="0">
              <a:latin typeface="Times New Roman" pitchFamily="18" charset="0"/>
              <a:cs typeface="Times New Roman" pitchFamily="18" charset="0"/>
            </a:endParaRPr>
          </a:p>
          <a:p>
            <a:pPr algn="ctr">
              <a:buNone/>
            </a:pPr>
            <a:r>
              <a:rPr lang="en-IN" b="1" dirty="0">
                <a:solidFill>
                  <a:srgbClr val="002060"/>
                </a:solidFill>
                <a:latin typeface="Times New Roman" pitchFamily="18" charset="0"/>
                <a:cs typeface="Times New Roman" pitchFamily="18" charset="0"/>
              </a:rPr>
              <a:t>This will return either </a:t>
            </a:r>
          </a:p>
          <a:p>
            <a:pPr algn="ctr">
              <a:buFont typeface="Wingdings"/>
              <a:buChar char="à"/>
            </a:pPr>
            <a:r>
              <a:rPr lang="en-IN" b="1" dirty="0">
                <a:solidFill>
                  <a:schemeClr val="accent3">
                    <a:lumMod val="50000"/>
                  </a:schemeClr>
                </a:solidFill>
                <a:latin typeface="Times New Roman" pitchFamily="18" charset="0"/>
                <a:cs typeface="Times New Roman" pitchFamily="18" charset="0"/>
                <a:sym typeface="Wingdings" pitchFamily="2" charset="2"/>
              </a:rPr>
              <a:t>True</a:t>
            </a:r>
          </a:p>
          <a:p>
            <a:pPr algn="ctr">
              <a:buFont typeface="Wingdings"/>
              <a:buChar char="à"/>
            </a:pPr>
            <a:r>
              <a:rPr lang="en-IN" b="1" dirty="0">
                <a:solidFill>
                  <a:srgbClr val="C00000"/>
                </a:solidFill>
                <a:latin typeface="Times New Roman" pitchFamily="18" charset="0"/>
                <a:cs typeface="Times New Roman" pitchFamily="18" charset="0"/>
                <a:sym typeface="Wingdings" pitchFamily="2" charset="2"/>
              </a:rPr>
              <a:t>False</a:t>
            </a:r>
            <a:endParaRPr lang="en-IN" b="1" dirty="0">
              <a:solidFill>
                <a:srgbClr val="C00000"/>
              </a:solidFill>
              <a:latin typeface="Times New Roman" pitchFamily="18" charset="0"/>
              <a:cs typeface="Times New Roman" pitchFamily="18" charset="0"/>
            </a:endParaRPr>
          </a:p>
        </p:txBody>
      </p:sp>
      <p:pic>
        <p:nvPicPr>
          <p:cNvPr id="4" name="Picture 4" descr="See the source image">
            <a:extLst>
              <a:ext uri="{FF2B5EF4-FFF2-40B4-BE49-F238E27FC236}">
                <a16:creationId xmlns:a16="http://schemas.microsoft.com/office/drawing/2014/main" id="{86EE0F4B-8FDA-4087-8B23-79EADAA0E4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9756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670976" cy="1189255"/>
          </a:xfrm>
        </p:spPr>
        <p:txBody>
          <a:bodyPr/>
          <a:lstStyle/>
          <a:p>
            <a:endParaRPr lang="en-IN"/>
          </a:p>
        </p:txBody>
      </p:sp>
      <p:sp>
        <p:nvSpPr>
          <p:cNvPr id="3" name="Content Placeholder 2"/>
          <p:cNvSpPr>
            <a:spLocks noGrp="1"/>
          </p:cNvSpPr>
          <p:nvPr>
            <p:ph idx="1"/>
          </p:nvPr>
        </p:nvSpPr>
        <p:spPr>
          <a:xfrm>
            <a:off x="609600" y="1600201"/>
            <a:ext cx="10670976" cy="4709119"/>
          </a:xfrm>
        </p:spPr>
        <p:txBody>
          <a:bodyPr/>
          <a:lstStyle/>
          <a:p>
            <a:endParaRPr lang="en-IN" dirty="0"/>
          </a:p>
        </p:txBody>
      </p:sp>
      <p:pic>
        <p:nvPicPr>
          <p:cNvPr id="5" name="Picture 2"/>
          <p:cNvPicPr>
            <a:picLocks noChangeAspect="1" noChangeArrowheads="1"/>
          </p:cNvPicPr>
          <p:nvPr/>
        </p:nvPicPr>
        <p:blipFill>
          <a:blip r:embed="rId2" cstate="print"/>
          <a:srcRect l="52849" t="16360" r="11849" b="72741"/>
          <a:stretch>
            <a:fillRect/>
          </a:stretch>
        </p:blipFill>
        <p:spPr bwMode="auto">
          <a:xfrm>
            <a:off x="-48684" y="19463"/>
            <a:ext cx="11687831" cy="1599540"/>
          </a:xfrm>
          <a:prstGeom prst="rect">
            <a:avLst/>
          </a:prstGeom>
          <a:noFill/>
          <a:ln w="9525">
            <a:noFill/>
            <a:miter lim="800000"/>
            <a:headEnd/>
            <a:tailEnd/>
          </a:ln>
        </p:spPr>
      </p:pic>
      <p:sp>
        <p:nvSpPr>
          <p:cNvPr id="6" name="TextBox 5"/>
          <p:cNvSpPr txBox="1"/>
          <p:nvPr/>
        </p:nvSpPr>
        <p:spPr>
          <a:xfrm>
            <a:off x="6384033" y="-27384"/>
            <a:ext cx="3552393" cy="830997"/>
          </a:xfrm>
          <a:prstGeom prst="rect">
            <a:avLst/>
          </a:prstGeom>
          <a:noFill/>
        </p:spPr>
        <p:txBody>
          <a:bodyPr wrap="square" rtlCol="0">
            <a:spAutoFit/>
          </a:bodyPr>
          <a:lstStyle/>
          <a:p>
            <a:r>
              <a:rPr lang="en-IN" sz="4800" b="1" dirty="0">
                <a:solidFill>
                  <a:schemeClr val="bg1">
                    <a:lumMod val="50000"/>
                  </a:schemeClr>
                </a:solidFill>
                <a:latin typeface="Times New Roman" pitchFamily="18" charset="0"/>
                <a:cs typeface="Times New Roman" pitchFamily="18" charset="0"/>
              </a:rPr>
              <a:t>Approach 1</a:t>
            </a:r>
          </a:p>
        </p:txBody>
      </p:sp>
      <p:pic>
        <p:nvPicPr>
          <p:cNvPr id="7" name="Picture 2"/>
          <p:cNvPicPr>
            <a:picLocks noChangeAspect="1" noChangeArrowheads="1"/>
          </p:cNvPicPr>
          <p:nvPr/>
        </p:nvPicPr>
        <p:blipFill>
          <a:blip r:embed="rId2" cstate="print"/>
          <a:srcRect l="52849" t="63766" r="19930" b="27408"/>
          <a:stretch>
            <a:fillRect/>
          </a:stretch>
        </p:blipFill>
        <p:spPr bwMode="auto">
          <a:xfrm>
            <a:off x="145505" y="4005064"/>
            <a:ext cx="10636017" cy="1528715"/>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l="52849" t="72671" r="19930" b="21219"/>
          <a:stretch>
            <a:fillRect/>
          </a:stretch>
        </p:blipFill>
        <p:spPr bwMode="auto">
          <a:xfrm>
            <a:off x="143339" y="5539011"/>
            <a:ext cx="10636023" cy="1058341"/>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l="52849" t="29811" r="11849" b="63553"/>
          <a:stretch>
            <a:fillRect/>
          </a:stretch>
        </p:blipFill>
        <p:spPr bwMode="auto">
          <a:xfrm>
            <a:off x="-48683" y="1916832"/>
            <a:ext cx="11687840" cy="973987"/>
          </a:xfrm>
          <a:prstGeom prst="rect">
            <a:avLst/>
          </a:prstGeom>
          <a:noFill/>
          <a:ln w="9525">
            <a:noFill/>
            <a:miter lim="800000"/>
            <a:headEnd/>
            <a:tailEnd/>
          </a:ln>
        </p:spPr>
      </p:pic>
      <p:pic>
        <p:nvPicPr>
          <p:cNvPr id="10" name="Picture 2"/>
          <p:cNvPicPr>
            <a:picLocks noChangeAspect="1" noChangeArrowheads="1"/>
          </p:cNvPicPr>
          <p:nvPr/>
        </p:nvPicPr>
        <p:blipFill>
          <a:blip r:embed="rId2" cstate="print"/>
          <a:srcRect l="52849" t="38489" r="11849" b="56406"/>
          <a:stretch>
            <a:fillRect/>
          </a:stretch>
        </p:blipFill>
        <p:spPr bwMode="auto">
          <a:xfrm>
            <a:off x="-48683" y="3140967"/>
            <a:ext cx="11687832" cy="749220"/>
          </a:xfrm>
          <a:prstGeom prst="rect">
            <a:avLst/>
          </a:prstGeom>
          <a:noFill/>
          <a:ln w="9525">
            <a:noFill/>
            <a:miter lim="800000"/>
            <a:headEnd/>
            <a:tailEnd/>
          </a:ln>
        </p:spPr>
      </p:pic>
      <p:pic>
        <p:nvPicPr>
          <p:cNvPr id="11" name="Picture 2"/>
          <p:cNvPicPr>
            <a:picLocks noChangeAspect="1" noChangeArrowheads="1"/>
          </p:cNvPicPr>
          <p:nvPr/>
        </p:nvPicPr>
        <p:blipFill>
          <a:blip r:embed="rId2" cstate="print"/>
          <a:srcRect l="52849" t="36269" r="11849" b="61179"/>
          <a:stretch>
            <a:fillRect/>
          </a:stretch>
        </p:blipFill>
        <p:spPr bwMode="auto">
          <a:xfrm>
            <a:off x="-48683" y="2852936"/>
            <a:ext cx="11687853" cy="374611"/>
          </a:xfrm>
          <a:prstGeom prst="rect">
            <a:avLst/>
          </a:prstGeom>
          <a:noFill/>
          <a:ln w="9525">
            <a:noFill/>
            <a:miter lim="800000"/>
            <a:headEnd/>
            <a:tailEnd/>
          </a:ln>
        </p:spPr>
      </p:pic>
      <p:grpSp>
        <p:nvGrpSpPr>
          <p:cNvPr id="14" name="Group 13"/>
          <p:cNvGrpSpPr/>
          <p:nvPr/>
        </p:nvGrpSpPr>
        <p:grpSpPr>
          <a:xfrm>
            <a:off x="-48683" y="1508788"/>
            <a:ext cx="11484478" cy="422618"/>
            <a:chOff x="-36512" y="1510653"/>
            <a:chExt cx="8856984" cy="406179"/>
          </a:xfrm>
        </p:grpSpPr>
        <p:pic>
          <p:nvPicPr>
            <p:cNvPr id="12" name="Picture 2"/>
            <p:cNvPicPr>
              <a:picLocks noChangeAspect="1" noChangeArrowheads="1"/>
            </p:cNvPicPr>
            <p:nvPr/>
          </p:nvPicPr>
          <p:blipFill>
            <a:blip r:embed="rId2" cstate="print"/>
            <a:srcRect l="52849" t="27591" r="11849" b="70367"/>
            <a:stretch>
              <a:fillRect/>
            </a:stretch>
          </p:blipFill>
          <p:spPr bwMode="auto">
            <a:xfrm>
              <a:off x="-36512" y="1628800"/>
              <a:ext cx="8856984" cy="288032"/>
            </a:xfrm>
            <a:prstGeom prst="rect">
              <a:avLst/>
            </a:prstGeom>
            <a:noFill/>
            <a:ln w="9525">
              <a:noFill/>
              <a:miter lim="800000"/>
              <a:headEnd/>
              <a:tailEnd/>
            </a:ln>
          </p:spPr>
        </p:pic>
        <p:sp>
          <p:nvSpPr>
            <p:cNvPr id="13" name="TextBox 12"/>
            <p:cNvSpPr txBox="1"/>
            <p:nvPr/>
          </p:nvSpPr>
          <p:spPr>
            <a:xfrm>
              <a:off x="3591680" y="1510653"/>
              <a:ext cx="3958892" cy="404205"/>
            </a:xfrm>
            <a:prstGeom prst="rect">
              <a:avLst/>
            </a:prstGeom>
            <a:noFill/>
          </p:spPr>
          <p:txBody>
            <a:bodyPr wrap="none" rtlCol="0">
              <a:spAutoFit/>
            </a:bodyPr>
            <a:lstStyle/>
            <a:p>
              <a:r>
                <a:rPr lang="en-IN" sz="2133" dirty="0">
                  <a:solidFill>
                    <a:srgbClr val="00B0F0"/>
                  </a:solidFill>
                  <a:latin typeface="Cambria" pitchFamily="18" charset="0"/>
                  <a:ea typeface="Cambria" pitchFamily="18" charset="0"/>
                </a:rPr>
                <a:t>#    Temporary List to store </a:t>
              </a:r>
              <a:r>
                <a:rPr lang="en-IN" sz="2133" dirty="0" err="1">
                  <a:solidFill>
                    <a:srgbClr val="00B0F0"/>
                  </a:solidFill>
                  <a:latin typeface="Cambria" pitchFamily="18" charset="0"/>
                  <a:ea typeface="Cambria" pitchFamily="18" charset="0"/>
                </a:rPr>
                <a:t>boolean</a:t>
              </a:r>
              <a:r>
                <a:rPr lang="en-IN" sz="2133" dirty="0">
                  <a:solidFill>
                    <a:srgbClr val="00B0F0"/>
                  </a:solidFill>
                  <a:latin typeface="Cambria" pitchFamily="18" charset="0"/>
                  <a:ea typeface="Cambria" pitchFamily="18" charset="0"/>
                </a:rPr>
                <a:t> values</a:t>
              </a:r>
            </a:p>
          </p:txBody>
        </p:sp>
      </p:grpSp>
      <p:pic>
        <p:nvPicPr>
          <p:cNvPr id="15" name="Picture 4" descr="See the source image">
            <a:extLst>
              <a:ext uri="{FF2B5EF4-FFF2-40B4-BE49-F238E27FC236}">
                <a16:creationId xmlns:a16="http://schemas.microsoft.com/office/drawing/2014/main" id="{9E47E1C1-6C33-43F9-B74D-48EF0F47A9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7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ChangeAspect="1" noChangeArrowheads="1"/>
          </p:cNvPicPr>
          <p:nvPr/>
        </p:nvPicPr>
        <p:blipFill>
          <a:blip r:embed="rId3" cstate="print"/>
          <a:srcRect l="53402" t="15375" r="12379" b="72879"/>
          <a:stretch>
            <a:fillRect/>
          </a:stretch>
        </p:blipFill>
        <p:spPr bwMode="auto">
          <a:xfrm>
            <a:off x="-48683" y="-27384"/>
            <a:ext cx="10945216" cy="1584176"/>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53402" t="72989" r="20456" b="21033"/>
          <a:stretch>
            <a:fillRect/>
          </a:stretch>
        </p:blipFill>
        <p:spPr bwMode="auto">
          <a:xfrm>
            <a:off x="47328" y="5517232"/>
            <a:ext cx="6720747" cy="648072"/>
          </a:xfrm>
          <a:prstGeom prst="rect">
            <a:avLst/>
          </a:prstGeom>
          <a:noFill/>
          <a:ln w="9525">
            <a:noFill/>
            <a:miter lim="800000"/>
            <a:headEnd/>
            <a:tailEnd/>
          </a:ln>
        </p:spPr>
      </p:pic>
      <p:sp>
        <p:nvSpPr>
          <p:cNvPr id="6" name="TextBox 5"/>
          <p:cNvSpPr txBox="1"/>
          <p:nvPr/>
        </p:nvSpPr>
        <p:spPr>
          <a:xfrm>
            <a:off x="6384034" y="-27383"/>
            <a:ext cx="3268972" cy="830997"/>
          </a:xfrm>
          <a:prstGeom prst="rect">
            <a:avLst/>
          </a:prstGeom>
          <a:noFill/>
        </p:spPr>
        <p:txBody>
          <a:bodyPr wrap="none" rtlCol="0">
            <a:spAutoFit/>
          </a:bodyPr>
          <a:lstStyle/>
          <a:p>
            <a:r>
              <a:rPr lang="en-IN" sz="4800" b="1" dirty="0">
                <a:solidFill>
                  <a:schemeClr val="bg1">
                    <a:lumMod val="50000"/>
                  </a:schemeClr>
                </a:solidFill>
                <a:latin typeface="Times New Roman" pitchFamily="18" charset="0"/>
                <a:cs typeface="Times New Roman" pitchFamily="18" charset="0"/>
              </a:rPr>
              <a:t>Approach 2</a:t>
            </a:r>
          </a:p>
        </p:txBody>
      </p:sp>
      <p:pic>
        <p:nvPicPr>
          <p:cNvPr id="7" name="Picture 2"/>
          <p:cNvPicPr>
            <a:picLocks noChangeAspect="1" noChangeArrowheads="1"/>
          </p:cNvPicPr>
          <p:nvPr/>
        </p:nvPicPr>
        <p:blipFill>
          <a:blip r:embed="rId3" cstate="print"/>
          <a:srcRect l="53402" t="40469" r="12379" b="53913"/>
          <a:stretch>
            <a:fillRect/>
          </a:stretch>
        </p:blipFill>
        <p:spPr bwMode="auto">
          <a:xfrm>
            <a:off x="-48683" y="3356992"/>
            <a:ext cx="10945216" cy="757736"/>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l="53402" t="38333" r="12379" b="59531"/>
          <a:stretch>
            <a:fillRect/>
          </a:stretch>
        </p:blipFill>
        <p:spPr bwMode="auto">
          <a:xfrm>
            <a:off x="-48683" y="3068960"/>
            <a:ext cx="10945216" cy="288032"/>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l="53402" t="36197" r="12379" b="61667"/>
          <a:stretch>
            <a:fillRect/>
          </a:stretch>
        </p:blipFill>
        <p:spPr bwMode="auto">
          <a:xfrm>
            <a:off x="-48683" y="2780928"/>
            <a:ext cx="10945216" cy="288032"/>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l="53402" t="31926" r="12379" b="63803"/>
          <a:stretch>
            <a:fillRect/>
          </a:stretch>
        </p:blipFill>
        <p:spPr bwMode="auto">
          <a:xfrm>
            <a:off x="-48683" y="2204864"/>
            <a:ext cx="10945216" cy="576064"/>
          </a:xfrm>
          <a:prstGeom prst="rect">
            <a:avLst/>
          </a:prstGeom>
          <a:noFill/>
          <a:ln w="9525">
            <a:noFill/>
            <a:miter lim="800000"/>
            <a:headEnd/>
            <a:tailEnd/>
          </a:ln>
        </p:spPr>
      </p:pic>
      <p:pic>
        <p:nvPicPr>
          <p:cNvPr id="11" name="Picture 2"/>
          <p:cNvPicPr>
            <a:picLocks noChangeAspect="1" noChangeArrowheads="1"/>
          </p:cNvPicPr>
          <p:nvPr/>
        </p:nvPicPr>
        <p:blipFill>
          <a:blip r:embed="rId3" cstate="print"/>
          <a:srcRect l="53402" t="27121" r="12379" b="68074"/>
          <a:stretch>
            <a:fillRect/>
          </a:stretch>
        </p:blipFill>
        <p:spPr bwMode="auto">
          <a:xfrm>
            <a:off x="-48683" y="1556792"/>
            <a:ext cx="10945216" cy="648072"/>
          </a:xfrm>
          <a:prstGeom prst="rect">
            <a:avLst/>
          </a:prstGeom>
          <a:noFill/>
          <a:ln w="9525">
            <a:noFill/>
            <a:miter lim="800000"/>
            <a:headEnd/>
            <a:tailEnd/>
          </a:ln>
        </p:spPr>
      </p:pic>
      <p:pic>
        <p:nvPicPr>
          <p:cNvPr id="12" name="Picture 2"/>
          <p:cNvPicPr>
            <a:picLocks noChangeAspect="1" noChangeArrowheads="1"/>
          </p:cNvPicPr>
          <p:nvPr/>
        </p:nvPicPr>
        <p:blipFill>
          <a:blip r:embed="rId3" cstate="print"/>
          <a:srcRect l="53402" t="64354" r="20456" b="27675"/>
          <a:stretch>
            <a:fillRect/>
          </a:stretch>
        </p:blipFill>
        <p:spPr bwMode="auto">
          <a:xfrm>
            <a:off x="47328" y="4653136"/>
            <a:ext cx="6720747" cy="864096"/>
          </a:xfrm>
          <a:prstGeom prst="rect">
            <a:avLst/>
          </a:prstGeom>
          <a:noFill/>
          <a:ln w="9525">
            <a:noFill/>
            <a:miter lim="800000"/>
            <a:headEnd/>
            <a:tailEnd/>
          </a:ln>
        </p:spPr>
      </p:pic>
      <p:pic>
        <p:nvPicPr>
          <p:cNvPr id="13" name="Picture 4" descr="See the source image">
            <a:extLst>
              <a:ext uri="{FF2B5EF4-FFF2-40B4-BE49-F238E27FC236}">
                <a16:creationId xmlns:a16="http://schemas.microsoft.com/office/drawing/2014/main" id="{FDBC36CE-35AB-4DEA-9C7E-68F44F303C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8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Effect transition="in" filter="fade">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7097"/>
            <a:ext cx="10363200" cy="1470025"/>
          </a:xfrm>
        </p:spPr>
        <p:txBody>
          <a:bodyPr>
            <a:normAutofit fontScale="90000"/>
          </a:bodyPr>
          <a:lstStyle/>
          <a:p>
            <a:r>
              <a:rPr lang="en-IN" dirty="0">
                <a:latin typeface="Times New Roman" pitchFamily="18" charset="0"/>
                <a:cs typeface="Times New Roman" pitchFamily="18" charset="0"/>
              </a:rPr>
              <a:t>Kids With the Greatest Number of Candies</a:t>
            </a:r>
          </a:p>
        </p:txBody>
      </p:sp>
      <p:sp>
        <p:nvSpPr>
          <p:cNvPr id="3" name="Subtitle 2"/>
          <p:cNvSpPr>
            <a:spLocks noGrp="1"/>
          </p:cNvSpPr>
          <p:nvPr>
            <p:ph type="subTitle" idx="1"/>
          </p:nvPr>
        </p:nvSpPr>
        <p:spPr>
          <a:xfrm>
            <a:off x="1524000" y="4516437"/>
            <a:ext cx="9144000" cy="1655763"/>
          </a:xfrm>
        </p:spPr>
        <p:txBody>
          <a:bodyPr>
            <a:normAutofit/>
          </a:bodyPr>
          <a:lstStyle/>
          <a:p>
            <a:r>
              <a:rPr lang="en-IN" dirty="0">
                <a:solidFill>
                  <a:srgbClr val="C00000"/>
                </a:solidFill>
                <a:latin typeface="Times New Roman" pitchFamily="18" charset="0"/>
                <a:cs typeface="Times New Roman" pitchFamily="18" charset="0"/>
              </a:rPr>
              <a:t>LEETCODE</a:t>
            </a:r>
          </a:p>
          <a:p>
            <a:r>
              <a:rPr lang="en-IN" dirty="0">
                <a:solidFill>
                  <a:srgbClr val="C00000"/>
                </a:solidFill>
                <a:latin typeface="Times New Roman" pitchFamily="18" charset="0"/>
                <a:cs typeface="Times New Roman" pitchFamily="18" charset="0"/>
              </a:rPr>
              <a:t>Problem No. 1431</a:t>
            </a:r>
          </a:p>
          <a:p>
            <a:r>
              <a:rPr lang="en-IN" sz="2133" dirty="0" err="1">
                <a:solidFill>
                  <a:srgbClr val="C00000"/>
                </a:solidFill>
                <a:latin typeface="Times New Roman" pitchFamily="18" charset="0"/>
                <a:cs typeface="Times New Roman" pitchFamily="18" charset="0"/>
              </a:rPr>
              <a:t>Weblink</a:t>
            </a:r>
            <a:r>
              <a:rPr lang="en-IN" sz="2133" dirty="0">
                <a:solidFill>
                  <a:srgbClr val="C00000"/>
                </a:solidFill>
                <a:latin typeface="Times New Roman" pitchFamily="18" charset="0"/>
                <a:cs typeface="Times New Roman" pitchFamily="18" charset="0"/>
              </a:rPr>
              <a:t>  @  https://leetcode.com/problems/kids-with-the-greatest-number-of-candies/</a:t>
            </a:r>
          </a:p>
        </p:txBody>
      </p:sp>
      <p:pic>
        <p:nvPicPr>
          <p:cNvPr id="19458" name="Picture 2" descr="Candies, candy, kids, sweet icon"/>
          <p:cNvPicPr>
            <a:picLocks noChangeAspect="1" noChangeArrowheads="1"/>
          </p:cNvPicPr>
          <p:nvPr/>
        </p:nvPicPr>
        <p:blipFill>
          <a:blip r:embed="rId2" cstate="print"/>
          <a:srcRect/>
          <a:stretch>
            <a:fillRect/>
          </a:stretch>
        </p:blipFill>
        <p:spPr bwMode="auto">
          <a:xfrm>
            <a:off x="5161542" y="3095936"/>
            <a:ext cx="1868917" cy="1401689"/>
          </a:xfrm>
          <a:prstGeom prst="rect">
            <a:avLst/>
          </a:prstGeom>
          <a:noFill/>
        </p:spPr>
      </p:pic>
      <p:sp>
        <p:nvSpPr>
          <p:cNvPr id="5" name="TextBox 4">
            <a:extLst>
              <a:ext uri="{FF2B5EF4-FFF2-40B4-BE49-F238E27FC236}">
                <a16:creationId xmlns:a16="http://schemas.microsoft.com/office/drawing/2014/main" id="{FB570533-2ED3-4726-9AF1-62F13E63FF65}"/>
              </a:ext>
            </a:extLst>
          </p:cNvPr>
          <p:cNvSpPr txBox="1"/>
          <p:nvPr/>
        </p:nvSpPr>
        <p:spPr>
          <a:xfrm>
            <a:off x="3700900" y="167780"/>
            <a:ext cx="4732386" cy="666786"/>
          </a:xfrm>
          <a:prstGeom prst="rect">
            <a:avLst/>
          </a:prstGeom>
          <a:noFill/>
        </p:spPr>
        <p:txBody>
          <a:bodyPr wrap="none" rtlCol="0">
            <a:spAutoFit/>
          </a:bodyPr>
          <a:lstStyle/>
          <a:p>
            <a:r>
              <a:rPr lang="en-IN" sz="3733" dirty="0">
                <a:solidFill>
                  <a:srgbClr val="C00000"/>
                </a:solidFill>
                <a:latin typeface="Times New Roman" panose="02020603050405020304" pitchFamily="18" charset="0"/>
                <a:cs typeface="Times New Roman" panose="02020603050405020304" pitchFamily="18" charset="0"/>
              </a:rPr>
              <a:t>Discussed Problem was</a:t>
            </a:r>
          </a:p>
        </p:txBody>
      </p:sp>
      <p:pic>
        <p:nvPicPr>
          <p:cNvPr id="6" name="Picture 4" descr="See the source image">
            <a:extLst>
              <a:ext uri="{FF2B5EF4-FFF2-40B4-BE49-F238E27FC236}">
                <a16:creationId xmlns:a16="http://schemas.microsoft.com/office/drawing/2014/main" id="{B1F66EC4-F92C-4012-90CD-17E059E667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2114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12592"/>
            <a:ext cx="10363200" cy="1470025"/>
          </a:xfrm>
        </p:spPr>
        <p:txBody>
          <a:bodyPr>
            <a:normAutofit fontScale="90000"/>
          </a:bodyPr>
          <a:lstStyle/>
          <a:p>
            <a:r>
              <a:rPr lang="en-IN" b="1" dirty="0">
                <a:solidFill>
                  <a:srgbClr val="C00000"/>
                </a:solidFill>
                <a:latin typeface="Times New Roman" panose="02020603050405020304" pitchFamily="18" charset="0"/>
                <a:cs typeface="Times New Roman" panose="02020603050405020304" pitchFamily="18" charset="0"/>
              </a:rPr>
              <a:t>Problem Name</a:t>
            </a:r>
            <a:br>
              <a:rPr lang="en-IN" dirty="0">
                <a:latin typeface="Times New Roman" panose="02020603050405020304" pitchFamily="18" charset="0"/>
                <a:cs typeface="Times New Roman" panose="02020603050405020304" pitchFamily="18" charset="0"/>
              </a:rPr>
            </a:br>
            <a:r>
              <a:rPr lang="en-IN" sz="4800" dirty="0">
                <a:latin typeface="Times New Roman" panose="02020603050405020304" pitchFamily="18" charset="0"/>
                <a:cs typeface="Times New Roman" panose="02020603050405020304" pitchFamily="18" charset="0"/>
              </a:rPr>
              <a:t>How Many Numbers Are Smaller Than the Current Number</a:t>
            </a:r>
          </a:p>
        </p:txBody>
      </p:sp>
      <p:sp>
        <p:nvSpPr>
          <p:cNvPr id="4" name="Subtitle 2">
            <a:extLst>
              <a:ext uri="{FF2B5EF4-FFF2-40B4-BE49-F238E27FC236}">
                <a16:creationId xmlns:a16="http://schemas.microsoft.com/office/drawing/2014/main" id="{B060FF4A-1EC6-40C1-B718-612FCC72EDB5}"/>
              </a:ext>
            </a:extLst>
          </p:cNvPr>
          <p:cNvSpPr txBox="1">
            <a:spLocks/>
          </p:cNvSpPr>
          <p:nvPr/>
        </p:nvSpPr>
        <p:spPr>
          <a:xfrm>
            <a:off x="1790180" y="4927600"/>
            <a:ext cx="8534400" cy="1752600"/>
          </a:xfrm>
          <a:prstGeom prst="rect">
            <a:avLst/>
          </a:prstGeom>
        </p:spPr>
        <p:txBody>
          <a:bodyPr vert="horz" lIns="121920" tIns="60960" rIns="121920" bIns="6096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4267" dirty="0">
                <a:solidFill>
                  <a:srgbClr val="C00000"/>
                </a:solidFill>
                <a:latin typeface="Times New Roman" panose="02020603050405020304" pitchFamily="18" charset="0"/>
                <a:cs typeface="Times New Roman" panose="02020603050405020304" pitchFamily="18" charset="0"/>
              </a:rPr>
              <a:t>LEETCODE</a:t>
            </a:r>
          </a:p>
          <a:p>
            <a:r>
              <a:rPr lang="en-IN" sz="4267" dirty="0">
                <a:solidFill>
                  <a:srgbClr val="C00000"/>
                </a:solidFill>
                <a:latin typeface="Times New Roman" panose="02020603050405020304" pitchFamily="18" charset="0"/>
                <a:cs typeface="Times New Roman" panose="02020603050405020304" pitchFamily="18" charset="0"/>
              </a:rPr>
              <a:t>Problem No. 1365</a:t>
            </a:r>
          </a:p>
        </p:txBody>
      </p:sp>
      <p:pic>
        <p:nvPicPr>
          <p:cNvPr id="5" name="Picture 4" descr="See the source image">
            <a:extLst>
              <a:ext uri="{FF2B5EF4-FFF2-40B4-BE49-F238E27FC236}">
                <a16:creationId xmlns:a16="http://schemas.microsoft.com/office/drawing/2014/main" id="{E2352C32-D9C2-4E1D-85B3-23595BE2F6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9702" y="381001"/>
            <a:ext cx="2032596" cy="2032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C560F85B-01C3-40B3-8E91-62B1E06473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62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
            <a:extLst>
              <a:ext uri="{FF2B5EF4-FFF2-40B4-BE49-F238E27FC236}">
                <a16:creationId xmlns:a16="http://schemas.microsoft.com/office/drawing/2014/main" id="{92692199-7F10-4273-8356-C620E120EE49}"/>
              </a:ext>
            </a:extLst>
          </p:cNvPr>
          <p:cNvSpPr>
            <a:spLocks noChangeArrowheads="1"/>
          </p:cNvSpPr>
          <p:nvPr/>
        </p:nvSpPr>
        <p:spPr bwMode="auto">
          <a:xfrm>
            <a:off x="911425" y="644691"/>
            <a:ext cx="10800753"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da-DK" altLang="en-US" sz="3600" b="1" dirty="0">
                <a:solidFill>
                  <a:srgbClr val="C00000"/>
                </a:solidFill>
                <a:latin typeface="Times New Roman" panose="02020603050405020304" pitchFamily="18" charset="0"/>
                <a:cs typeface="Times New Roman" panose="02020603050405020304" pitchFamily="18" charset="0"/>
              </a:rPr>
              <a:t>Algorithm:MERGE_SORT(arr, beg, end)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Begin  </a:t>
            </a:r>
          </a:p>
          <a:p>
            <a:pPr algn="just" eaLnBrk="1" hangingPunct="1">
              <a:spcBef>
                <a:spcPct val="0"/>
              </a:spcBef>
              <a:buFontTx/>
              <a:buNone/>
            </a:pPr>
            <a:r>
              <a:rPr lang="da-DK" altLang="en-US" sz="3600" b="1" dirty="0">
                <a:solidFill>
                  <a:srgbClr val="006699"/>
                </a:solidFill>
                <a:latin typeface="Times New Roman" panose="02020603050405020304" pitchFamily="18" charset="0"/>
                <a:cs typeface="Times New Roman" panose="02020603050405020304" pitchFamily="18" charset="0"/>
              </a:rPr>
              <a:t>	if</a:t>
            </a:r>
            <a:r>
              <a:rPr lang="da-DK" altLang="en-US" sz="3600" dirty="0">
                <a:solidFill>
                  <a:srgbClr val="000000"/>
                </a:solidFill>
                <a:latin typeface="Times New Roman" panose="02020603050405020304" pitchFamily="18" charset="0"/>
                <a:cs typeface="Times New Roman" panose="02020603050405020304" pitchFamily="18" charset="0"/>
              </a:rPr>
              <a:t> beg &lt; end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		set mid = (beg + end)/</a:t>
            </a:r>
            <a:r>
              <a:rPr lang="da-DK" altLang="en-US" sz="3600" dirty="0">
                <a:solidFill>
                  <a:srgbClr val="C00000"/>
                </a:solidFill>
                <a:latin typeface="Times New Roman" panose="02020603050405020304" pitchFamily="18" charset="0"/>
                <a:cs typeface="Times New Roman" panose="02020603050405020304" pitchFamily="18" charset="0"/>
              </a:rPr>
              <a:t>2</a:t>
            </a:r>
            <a:r>
              <a:rPr lang="da-DK" altLang="en-US" sz="3600" dirty="0">
                <a:solidFill>
                  <a:srgbClr val="000000"/>
                </a:solidFill>
                <a:latin typeface="Times New Roman" panose="02020603050405020304" pitchFamily="18" charset="0"/>
                <a:cs typeface="Times New Roman" panose="02020603050405020304" pitchFamily="18" charset="0"/>
              </a:rPr>
              <a:t>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		MERGE_SORT(arr, beg, mid)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	   	MERGE_SORT(arr, mid + </a:t>
            </a:r>
            <a:r>
              <a:rPr lang="da-DK" altLang="en-US" sz="3600" dirty="0">
                <a:solidFill>
                  <a:srgbClr val="C00000"/>
                </a:solidFill>
                <a:latin typeface="Times New Roman" panose="02020603050405020304" pitchFamily="18" charset="0"/>
                <a:cs typeface="Times New Roman" panose="02020603050405020304" pitchFamily="18" charset="0"/>
              </a:rPr>
              <a:t>1</a:t>
            </a:r>
            <a:r>
              <a:rPr lang="da-DK" altLang="en-US" sz="3600" dirty="0">
                <a:solidFill>
                  <a:srgbClr val="000000"/>
                </a:solidFill>
                <a:latin typeface="Times New Roman" panose="02020603050405020304" pitchFamily="18" charset="0"/>
                <a:cs typeface="Times New Roman" panose="02020603050405020304" pitchFamily="18" charset="0"/>
              </a:rPr>
              <a:t>, end)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		MERGE (arr, beg, mid, end)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	end of </a:t>
            </a:r>
            <a:r>
              <a:rPr lang="da-DK" altLang="en-US" sz="3600" b="1" dirty="0">
                <a:solidFill>
                  <a:srgbClr val="006699"/>
                </a:solidFill>
                <a:latin typeface="Times New Roman" panose="02020603050405020304" pitchFamily="18" charset="0"/>
                <a:cs typeface="Times New Roman" panose="02020603050405020304" pitchFamily="18" charset="0"/>
              </a:rPr>
              <a:t>if</a:t>
            </a:r>
            <a:r>
              <a:rPr lang="da-DK" altLang="en-US" sz="3600" dirty="0">
                <a:solidFill>
                  <a:srgbClr val="000000"/>
                </a:solidFill>
                <a:latin typeface="Times New Roman" panose="02020603050405020304" pitchFamily="18" charset="0"/>
                <a:cs typeface="Times New Roman" panose="02020603050405020304" pitchFamily="18" charset="0"/>
              </a:rPr>
              <a:t>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END MERGE_SORT  </a:t>
            </a:r>
          </a:p>
        </p:txBody>
      </p:sp>
      <p:pic>
        <p:nvPicPr>
          <p:cNvPr id="3" name="Picture 4" descr="See the source image">
            <a:extLst>
              <a:ext uri="{FF2B5EF4-FFF2-40B4-BE49-F238E27FC236}">
                <a16:creationId xmlns:a16="http://schemas.microsoft.com/office/drawing/2014/main" id="{5C350189-F65A-4510-BA70-0E83430BCC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789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199" y="381001"/>
            <a:ext cx="8737603" cy="766233"/>
          </a:xfrm>
        </p:spPr>
        <p:txBody>
          <a:bodyPr/>
          <a:lstStyle/>
          <a:p>
            <a:r>
              <a:rPr lang="en-IN" dirty="0">
                <a:latin typeface="Times New Roman" panose="02020603050405020304" pitchFamily="18" charset="0"/>
                <a:cs typeface="Times New Roman" panose="02020603050405020304" pitchFamily="18" charset="0"/>
              </a:rPr>
              <a:t>Step 1: Problem Statement</a:t>
            </a:r>
          </a:p>
        </p:txBody>
      </p:sp>
      <p:sp>
        <p:nvSpPr>
          <p:cNvPr id="3" name="Content Placeholder 2"/>
          <p:cNvSpPr>
            <a:spLocks noGrp="1"/>
          </p:cNvSpPr>
          <p:nvPr>
            <p:ph idx="1"/>
          </p:nvPr>
        </p:nvSpPr>
        <p:spPr>
          <a:xfrm>
            <a:off x="406400" y="1905000"/>
            <a:ext cx="11664619" cy="5445224"/>
          </a:xfrm>
        </p:spPr>
        <p:txBody>
          <a:bodyPr>
            <a:normAutofit/>
          </a:bodyPr>
          <a:lstStyle/>
          <a:p>
            <a:r>
              <a:rPr lang="en-IN" sz="3200" dirty="0">
                <a:solidFill>
                  <a:srgbClr val="002060"/>
                </a:solidFill>
                <a:latin typeface="Times New Roman" panose="02020603050405020304" pitchFamily="18" charset="0"/>
                <a:cs typeface="Times New Roman" panose="02020603050405020304" pitchFamily="18" charset="0"/>
              </a:rPr>
              <a:t>Given the array </a:t>
            </a:r>
            <a:r>
              <a:rPr lang="en-IN" sz="3200" b="1" i="1" dirty="0" err="1">
                <a:solidFill>
                  <a:srgbClr val="002060"/>
                </a:solidFill>
                <a:latin typeface="Times New Roman" panose="02020603050405020304" pitchFamily="18" charset="0"/>
                <a:cs typeface="Times New Roman" panose="02020603050405020304" pitchFamily="18" charset="0"/>
              </a:rPr>
              <a:t>nums</a:t>
            </a:r>
            <a:r>
              <a:rPr lang="en-IN" sz="3200" dirty="0">
                <a:solidFill>
                  <a:srgbClr val="002060"/>
                </a:solidFill>
                <a:latin typeface="Times New Roman" panose="02020603050405020304" pitchFamily="18" charset="0"/>
                <a:cs typeface="Times New Roman" panose="02020603050405020304" pitchFamily="18" charset="0"/>
              </a:rPr>
              <a:t>, </a:t>
            </a:r>
          </a:p>
          <a:p>
            <a:pPr>
              <a:buNone/>
            </a:pPr>
            <a:r>
              <a:rPr lang="en-IN" sz="3200" dirty="0">
                <a:solidFill>
                  <a:srgbClr val="002060"/>
                </a:solidFill>
                <a:latin typeface="Times New Roman" panose="02020603050405020304" pitchFamily="18" charset="0"/>
                <a:cs typeface="Times New Roman" panose="02020603050405020304" pitchFamily="18" charset="0"/>
              </a:rPr>
              <a:t>	for each </a:t>
            </a:r>
            <a:r>
              <a:rPr lang="en-IN" sz="3200" dirty="0" err="1">
                <a:solidFill>
                  <a:srgbClr val="002060"/>
                </a:solidFill>
                <a:latin typeface="Times New Roman" panose="02020603050405020304" pitchFamily="18" charset="0"/>
                <a:cs typeface="Times New Roman" panose="02020603050405020304" pitchFamily="18" charset="0"/>
              </a:rPr>
              <a:t>nums</a:t>
            </a:r>
            <a:r>
              <a:rPr lang="en-IN" sz="3200" dirty="0">
                <a:solidFill>
                  <a:srgbClr val="002060"/>
                </a:solidFill>
                <a:latin typeface="Times New Roman" panose="02020603050405020304" pitchFamily="18" charset="0"/>
                <a:cs typeface="Times New Roman" panose="02020603050405020304" pitchFamily="18" charset="0"/>
              </a:rPr>
              <a:t>[</a:t>
            </a:r>
            <a:r>
              <a:rPr lang="en-IN" sz="3200" dirty="0" err="1">
                <a:solidFill>
                  <a:srgbClr val="002060"/>
                </a:solidFill>
                <a:latin typeface="Times New Roman" panose="02020603050405020304" pitchFamily="18" charset="0"/>
                <a:cs typeface="Times New Roman" panose="02020603050405020304" pitchFamily="18" charset="0"/>
              </a:rPr>
              <a:t>i</a:t>
            </a:r>
            <a:r>
              <a:rPr lang="en-IN" sz="3200" dirty="0">
                <a:solidFill>
                  <a:srgbClr val="002060"/>
                </a:solidFill>
                <a:latin typeface="Times New Roman" panose="02020603050405020304" pitchFamily="18" charset="0"/>
                <a:cs typeface="Times New Roman" panose="02020603050405020304" pitchFamily="18" charset="0"/>
              </a:rPr>
              <a:t>] find out how many numbers in the array are smaller than it. </a:t>
            </a:r>
          </a:p>
          <a:p>
            <a:pPr>
              <a:buNone/>
            </a:pPr>
            <a:r>
              <a:rPr lang="en-IN" sz="3200" dirty="0">
                <a:solidFill>
                  <a:srgbClr val="002060"/>
                </a:solidFill>
                <a:latin typeface="Times New Roman" panose="02020603050405020304" pitchFamily="18" charset="0"/>
                <a:cs typeface="Times New Roman" panose="02020603050405020304" pitchFamily="18" charset="0"/>
              </a:rPr>
              <a:t>	</a:t>
            </a:r>
          </a:p>
          <a:p>
            <a:pPr>
              <a:buNone/>
            </a:pPr>
            <a:r>
              <a:rPr lang="en-IN" sz="3200" dirty="0">
                <a:solidFill>
                  <a:srgbClr val="C00000"/>
                </a:solidFill>
                <a:latin typeface="Times New Roman" panose="02020603050405020304" pitchFamily="18" charset="0"/>
                <a:cs typeface="Times New Roman" panose="02020603050405020304" pitchFamily="18" charset="0"/>
              </a:rPr>
              <a:t>That is, for each </a:t>
            </a:r>
            <a:r>
              <a:rPr lang="en-IN" sz="3200" dirty="0" err="1">
                <a:solidFill>
                  <a:srgbClr val="C00000"/>
                </a:solidFill>
                <a:latin typeface="Times New Roman" panose="02020603050405020304" pitchFamily="18" charset="0"/>
                <a:cs typeface="Times New Roman" panose="02020603050405020304" pitchFamily="18" charset="0"/>
              </a:rPr>
              <a:t>nums</a:t>
            </a:r>
            <a:r>
              <a:rPr lang="en-IN" sz="3200" dirty="0">
                <a:solidFill>
                  <a:srgbClr val="C00000"/>
                </a:solidFill>
                <a:latin typeface="Times New Roman" panose="02020603050405020304" pitchFamily="18" charset="0"/>
                <a:cs typeface="Times New Roman" panose="02020603050405020304" pitchFamily="18" charset="0"/>
              </a:rPr>
              <a:t>[</a:t>
            </a:r>
            <a:r>
              <a:rPr lang="en-IN" sz="3200" dirty="0" err="1">
                <a:solidFill>
                  <a:srgbClr val="C00000"/>
                </a:solidFill>
                <a:latin typeface="Times New Roman" panose="02020603050405020304" pitchFamily="18" charset="0"/>
                <a:cs typeface="Times New Roman" panose="02020603050405020304" pitchFamily="18" charset="0"/>
              </a:rPr>
              <a:t>i</a:t>
            </a:r>
            <a:r>
              <a:rPr lang="en-IN" sz="3200" dirty="0">
                <a:solidFill>
                  <a:srgbClr val="C00000"/>
                </a:solidFill>
                <a:latin typeface="Times New Roman" panose="02020603050405020304" pitchFamily="18" charset="0"/>
                <a:cs typeface="Times New Roman" panose="02020603050405020304" pitchFamily="18" charset="0"/>
              </a:rPr>
              <a:t>] you have to count the number of valid j's such that j != </a:t>
            </a:r>
            <a:r>
              <a:rPr lang="en-IN" sz="3200" dirty="0" err="1">
                <a:solidFill>
                  <a:srgbClr val="C00000"/>
                </a:solidFill>
                <a:latin typeface="Times New Roman" panose="02020603050405020304" pitchFamily="18" charset="0"/>
                <a:cs typeface="Times New Roman" panose="02020603050405020304" pitchFamily="18" charset="0"/>
              </a:rPr>
              <a:t>i</a:t>
            </a:r>
            <a:r>
              <a:rPr lang="en-IN" sz="3200" dirty="0">
                <a:solidFill>
                  <a:srgbClr val="C00000"/>
                </a:solidFill>
                <a:latin typeface="Times New Roman" panose="02020603050405020304" pitchFamily="18" charset="0"/>
                <a:cs typeface="Times New Roman" panose="02020603050405020304" pitchFamily="18" charset="0"/>
              </a:rPr>
              <a:t> </a:t>
            </a:r>
            <a:r>
              <a:rPr lang="en-IN" sz="3200" b="1" dirty="0">
                <a:solidFill>
                  <a:srgbClr val="C00000"/>
                </a:solidFill>
                <a:latin typeface="Times New Roman" panose="02020603050405020304" pitchFamily="18" charset="0"/>
                <a:cs typeface="Times New Roman" panose="02020603050405020304" pitchFamily="18" charset="0"/>
              </a:rPr>
              <a:t>and</a:t>
            </a:r>
            <a:r>
              <a:rPr lang="en-IN" sz="3200" dirty="0">
                <a:solidFill>
                  <a:srgbClr val="C00000"/>
                </a:solidFill>
                <a:latin typeface="Times New Roman" panose="02020603050405020304" pitchFamily="18" charset="0"/>
                <a:cs typeface="Times New Roman" panose="02020603050405020304" pitchFamily="18" charset="0"/>
              </a:rPr>
              <a:t> </a:t>
            </a:r>
            <a:r>
              <a:rPr lang="en-IN" sz="3200" dirty="0" err="1">
                <a:solidFill>
                  <a:srgbClr val="C00000"/>
                </a:solidFill>
                <a:latin typeface="Times New Roman" panose="02020603050405020304" pitchFamily="18" charset="0"/>
                <a:cs typeface="Times New Roman" panose="02020603050405020304" pitchFamily="18" charset="0"/>
              </a:rPr>
              <a:t>nums</a:t>
            </a:r>
            <a:r>
              <a:rPr lang="en-IN" sz="3200" dirty="0">
                <a:solidFill>
                  <a:srgbClr val="C00000"/>
                </a:solidFill>
                <a:latin typeface="Times New Roman" panose="02020603050405020304" pitchFamily="18" charset="0"/>
                <a:cs typeface="Times New Roman" panose="02020603050405020304" pitchFamily="18" charset="0"/>
              </a:rPr>
              <a:t>[j] &lt; </a:t>
            </a:r>
            <a:r>
              <a:rPr lang="en-IN" sz="3200" dirty="0" err="1">
                <a:solidFill>
                  <a:srgbClr val="C00000"/>
                </a:solidFill>
                <a:latin typeface="Times New Roman" panose="02020603050405020304" pitchFamily="18" charset="0"/>
                <a:cs typeface="Times New Roman" panose="02020603050405020304" pitchFamily="18" charset="0"/>
              </a:rPr>
              <a:t>nums</a:t>
            </a:r>
            <a:r>
              <a:rPr lang="en-IN" sz="3200" dirty="0">
                <a:solidFill>
                  <a:srgbClr val="C00000"/>
                </a:solidFill>
                <a:latin typeface="Times New Roman" panose="02020603050405020304" pitchFamily="18" charset="0"/>
                <a:cs typeface="Times New Roman" panose="02020603050405020304" pitchFamily="18" charset="0"/>
              </a:rPr>
              <a:t>[</a:t>
            </a:r>
            <a:r>
              <a:rPr lang="en-IN" sz="3200" dirty="0" err="1">
                <a:solidFill>
                  <a:srgbClr val="C00000"/>
                </a:solidFill>
                <a:latin typeface="Times New Roman" panose="02020603050405020304" pitchFamily="18" charset="0"/>
                <a:cs typeface="Times New Roman" panose="02020603050405020304" pitchFamily="18" charset="0"/>
              </a:rPr>
              <a:t>i</a:t>
            </a:r>
            <a:r>
              <a:rPr lang="en-IN" sz="3200" dirty="0">
                <a:solidFill>
                  <a:srgbClr val="C00000"/>
                </a:solidFill>
                <a:latin typeface="Times New Roman" panose="02020603050405020304" pitchFamily="18" charset="0"/>
                <a:cs typeface="Times New Roman" panose="02020603050405020304" pitchFamily="18" charset="0"/>
              </a:rPr>
              <a:t>].</a:t>
            </a:r>
          </a:p>
          <a:p>
            <a:endParaRPr lang="en-IN" sz="3200" dirty="0">
              <a:solidFill>
                <a:srgbClr val="002060"/>
              </a:solidFill>
              <a:latin typeface="Times New Roman" panose="02020603050405020304" pitchFamily="18" charset="0"/>
              <a:cs typeface="Times New Roman" panose="02020603050405020304" pitchFamily="18" charset="0"/>
            </a:endParaRPr>
          </a:p>
          <a:p>
            <a:r>
              <a:rPr lang="en-IN" sz="3200" dirty="0">
                <a:solidFill>
                  <a:srgbClr val="002060"/>
                </a:solidFill>
                <a:latin typeface="Times New Roman" panose="02020603050405020304" pitchFamily="18" charset="0"/>
                <a:cs typeface="Times New Roman" panose="02020603050405020304" pitchFamily="18" charset="0"/>
              </a:rPr>
              <a:t>Return the answer in an array.</a:t>
            </a:r>
          </a:p>
          <a:p>
            <a:pPr algn="just"/>
            <a:endParaRPr lang="en-IN" sz="3200" dirty="0">
              <a:solidFill>
                <a:srgbClr val="002060"/>
              </a:solidFill>
              <a:latin typeface="Times New Roman" panose="02020603050405020304" pitchFamily="18" charset="0"/>
              <a:cs typeface="Times New Roman" panose="02020603050405020304" pitchFamily="18" charset="0"/>
            </a:endParaRPr>
          </a:p>
        </p:txBody>
      </p:sp>
      <p:pic>
        <p:nvPicPr>
          <p:cNvPr id="4" name="Picture 4" descr="See the source image">
            <a:extLst>
              <a:ext uri="{FF2B5EF4-FFF2-40B4-BE49-F238E27FC236}">
                <a16:creationId xmlns:a16="http://schemas.microsoft.com/office/drawing/2014/main" id="{76033225-5C57-410B-B319-8A09B1CE16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8512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81001"/>
            <a:ext cx="9550397" cy="766233"/>
          </a:xfrm>
        </p:spPr>
        <p:txBody>
          <a:bodyPr>
            <a:normAutofit/>
          </a:bodyPr>
          <a:lstStyle/>
          <a:p>
            <a:r>
              <a:rPr lang="en-IN" dirty="0">
                <a:solidFill>
                  <a:srgbClr val="C00000"/>
                </a:solidFill>
                <a:latin typeface="Times New Roman" panose="02020603050405020304" pitchFamily="18" charset="0"/>
                <a:cs typeface="Times New Roman" panose="02020603050405020304" pitchFamily="18" charset="0"/>
              </a:rPr>
              <a:t>Step 2: Understanding the Problem</a:t>
            </a:r>
          </a:p>
        </p:txBody>
      </p:sp>
      <p:sp>
        <p:nvSpPr>
          <p:cNvPr id="3" name="Content Placeholder 2"/>
          <p:cNvSpPr>
            <a:spLocks noGrp="1"/>
          </p:cNvSpPr>
          <p:nvPr>
            <p:ph idx="1"/>
          </p:nvPr>
        </p:nvSpPr>
        <p:spPr>
          <a:xfrm>
            <a:off x="630732" y="2012695"/>
            <a:ext cx="10930533" cy="1477328"/>
          </a:xfrm>
        </p:spPr>
        <p:txBody>
          <a:bodyPr>
            <a:normAutofit lnSpcReduction="10000"/>
          </a:bodyPr>
          <a:lstStyle/>
          <a:p>
            <a:pPr algn="ctr">
              <a:buNone/>
            </a:pPr>
            <a:r>
              <a:rPr lang="en-IN" b="1" dirty="0">
                <a:latin typeface="Times New Roman" panose="02020603050405020304" pitchFamily="18" charset="0"/>
                <a:cs typeface="Times New Roman" panose="02020603050405020304" pitchFamily="18" charset="0"/>
              </a:rPr>
              <a:t>Input: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nums</a:t>
            </a:r>
            <a:r>
              <a:rPr lang="en-IN" dirty="0">
                <a:latin typeface="Times New Roman" panose="02020603050405020304" pitchFamily="18" charset="0"/>
                <a:cs typeface="Times New Roman" panose="02020603050405020304" pitchFamily="18" charset="0"/>
              </a:rPr>
              <a:t> = [8,1,2,2,3] </a:t>
            </a:r>
          </a:p>
          <a:p>
            <a:pPr>
              <a:buNone/>
            </a:pPr>
            <a:endParaRPr lang="en-IN" b="1" dirty="0">
              <a:latin typeface="Times New Roman" panose="02020603050405020304" pitchFamily="18" charset="0"/>
              <a:cs typeface="Times New Roman" panose="02020603050405020304" pitchFamily="18" charset="0"/>
            </a:endParaRPr>
          </a:p>
          <a:p>
            <a:pPr algn="ctr">
              <a:buNone/>
            </a:pPr>
            <a:r>
              <a:rPr lang="en-IN" b="1" dirty="0">
                <a:latin typeface="Times New Roman" panose="02020603050405020304" pitchFamily="18" charset="0"/>
                <a:cs typeface="Times New Roman" panose="02020603050405020304" pitchFamily="18" charset="0"/>
              </a:rPr>
              <a:t>Output:</a:t>
            </a:r>
            <a:r>
              <a:rPr lang="en-IN" dirty="0">
                <a:latin typeface="Times New Roman" panose="02020603050405020304" pitchFamily="18" charset="0"/>
                <a:cs typeface="Times New Roman" panose="02020603050405020304" pitchFamily="18" charset="0"/>
              </a:rPr>
              <a:t> 		</a:t>
            </a:r>
            <a:r>
              <a:rPr lang="en-IN" dirty="0">
                <a:solidFill>
                  <a:srgbClr val="C00000"/>
                </a:solidFill>
                <a:latin typeface="Times New Roman" panose="02020603050405020304" pitchFamily="18" charset="0"/>
                <a:cs typeface="Times New Roman" panose="02020603050405020304" pitchFamily="18" charset="0"/>
              </a:rPr>
              <a:t>[4,0,1,1,3]</a:t>
            </a:r>
            <a:endParaRPr lang="en-IN" dirty="0">
              <a:latin typeface="Times New Roman" panose="02020603050405020304" pitchFamily="18" charset="0"/>
              <a:cs typeface="Times New Roman" panose="02020603050405020304" pitchFamily="18" charset="0"/>
            </a:endParaRPr>
          </a:p>
        </p:txBody>
      </p:sp>
      <p:pic>
        <p:nvPicPr>
          <p:cNvPr id="4" name="Picture 4" descr="See the source image">
            <a:extLst>
              <a:ext uri="{FF2B5EF4-FFF2-40B4-BE49-F238E27FC236}">
                <a16:creationId xmlns:a16="http://schemas.microsoft.com/office/drawing/2014/main" id="{B71E1AAA-E5C4-4390-BEB0-1E819BE848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352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3837"/>
            <a:ext cx="10972800" cy="4525963"/>
          </a:xfrm>
        </p:spPr>
        <p:txBody>
          <a:bodyPr>
            <a:noAutofit/>
          </a:bodyPr>
          <a:lstStyle/>
          <a:p>
            <a:pPr algn="ctr">
              <a:buNone/>
            </a:pPr>
            <a:r>
              <a:rPr lang="en-IN" sz="3200" dirty="0">
                <a:solidFill>
                  <a:srgbClr val="C00000"/>
                </a:solidFill>
                <a:latin typeface="Times New Roman" panose="02020603050405020304" pitchFamily="18" charset="0"/>
                <a:cs typeface="Times New Roman" panose="02020603050405020304" pitchFamily="18" charset="0"/>
              </a:rPr>
              <a:t> </a:t>
            </a:r>
            <a:r>
              <a:rPr lang="en-IN" sz="4800" b="1" dirty="0">
                <a:solidFill>
                  <a:srgbClr val="C00000"/>
                </a:solidFill>
                <a:latin typeface="Times New Roman" panose="02020603050405020304" pitchFamily="18" charset="0"/>
                <a:cs typeface="Times New Roman" panose="02020603050405020304" pitchFamily="18" charset="0"/>
              </a:rPr>
              <a:t>Explanation</a:t>
            </a:r>
          </a:p>
          <a:p>
            <a:pPr algn="ctr">
              <a:buNone/>
            </a:pPr>
            <a:endParaRPr lang="en-IN" sz="2400" b="1" dirty="0">
              <a:solidFill>
                <a:srgbClr val="C00000"/>
              </a:solidFill>
              <a:latin typeface="Times New Roman" panose="02020603050405020304" pitchFamily="18" charset="0"/>
              <a:cs typeface="Times New Roman" panose="02020603050405020304" pitchFamily="18" charset="0"/>
            </a:endParaRPr>
          </a:p>
          <a:p>
            <a:pPr>
              <a:buNone/>
            </a:pPr>
            <a:endParaRPr lang="en-IN" sz="1467" dirty="0">
              <a:solidFill>
                <a:srgbClr val="002060"/>
              </a:solidFill>
              <a:latin typeface="Times New Roman" panose="02020603050405020304" pitchFamily="18" charset="0"/>
              <a:cs typeface="Times New Roman" panose="02020603050405020304" pitchFamily="18" charset="0"/>
            </a:endParaRPr>
          </a:p>
          <a:p>
            <a:pPr>
              <a:buNone/>
            </a:pPr>
            <a:r>
              <a:rPr lang="en-IN" sz="2667" dirty="0">
                <a:solidFill>
                  <a:srgbClr val="002060"/>
                </a:solidFill>
                <a:latin typeface="Times New Roman" panose="02020603050405020304" pitchFamily="18" charset="0"/>
                <a:cs typeface="Times New Roman" panose="02020603050405020304" pitchFamily="18" charset="0"/>
              </a:rPr>
              <a:t>For </a:t>
            </a:r>
            <a:r>
              <a:rPr lang="en-IN" sz="2667" dirty="0" err="1">
                <a:solidFill>
                  <a:srgbClr val="002060"/>
                </a:solidFill>
                <a:latin typeface="Times New Roman" panose="02020603050405020304" pitchFamily="18" charset="0"/>
                <a:cs typeface="Times New Roman" panose="02020603050405020304" pitchFamily="18" charset="0"/>
              </a:rPr>
              <a:t>nums</a:t>
            </a:r>
            <a:r>
              <a:rPr lang="en-IN" sz="2667" dirty="0">
                <a:solidFill>
                  <a:srgbClr val="002060"/>
                </a:solidFill>
                <a:latin typeface="Times New Roman" panose="02020603050405020304" pitchFamily="18" charset="0"/>
                <a:cs typeface="Times New Roman" panose="02020603050405020304" pitchFamily="18" charset="0"/>
              </a:rPr>
              <a:t>[0]=8 </a:t>
            </a:r>
          </a:p>
          <a:p>
            <a:pPr>
              <a:buNone/>
            </a:pPr>
            <a:r>
              <a:rPr lang="en-IN" sz="2667" dirty="0">
                <a:solidFill>
                  <a:srgbClr val="002060"/>
                </a:solidFill>
                <a:latin typeface="Times New Roman" panose="02020603050405020304" pitchFamily="18" charset="0"/>
                <a:cs typeface="Times New Roman" panose="02020603050405020304" pitchFamily="18" charset="0"/>
              </a:rPr>
              <a:t>	there exist four smaller numbers than it (1, 2, 2 and 3). </a:t>
            </a:r>
          </a:p>
          <a:p>
            <a:pPr>
              <a:buNone/>
            </a:pPr>
            <a:r>
              <a:rPr lang="en-IN" sz="2667" dirty="0">
                <a:latin typeface="Times New Roman" panose="02020603050405020304" pitchFamily="18" charset="0"/>
                <a:cs typeface="Times New Roman" panose="02020603050405020304" pitchFamily="18" charset="0"/>
              </a:rPr>
              <a:t>For </a:t>
            </a:r>
            <a:r>
              <a:rPr lang="en-IN" sz="2667" dirty="0" err="1">
                <a:latin typeface="Times New Roman" panose="02020603050405020304" pitchFamily="18" charset="0"/>
                <a:cs typeface="Times New Roman" panose="02020603050405020304" pitchFamily="18" charset="0"/>
              </a:rPr>
              <a:t>nums</a:t>
            </a:r>
            <a:r>
              <a:rPr lang="en-IN" sz="2667" dirty="0">
                <a:latin typeface="Times New Roman" panose="02020603050405020304" pitchFamily="18" charset="0"/>
                <a:cs typeface="Times New Roman" panose="02020603050405020304" pitchFamily="18" charset="0"/>
              </a:rPr>
              <a:t>[1]=1 </a:t>
            </a:r>
          </a:p>
          <a:p>
            <a:pPr>
              <a:buNone/>
            </a:pPr>
            <a:r>
              <a:rPr lang="en-IN" sz="2667" dirty="0">
                <a:latin typeface="Times New Roman" panose="02020603050405020304" pitchFamily="18" charset="0"/>
                <a:cs typeface="Times New Roman" panose="02020603050405020304" pitchFamily="18" charset="0"/>
              </a:rPr>
              <a:t>	does not exist any smaller number than it. </a:t>
            </a:r>
          </a:p>
          <a:p>
            <a:pPr>
              <a:buNone/>
            </a:pPr>
            <a:r>
              <a:rPr lang="en-IN" sz="2667" dirty="0">
                <a:solidFill>
                  <a:srgbClr val="002060"/>
                </a:solidFill>
                <a:latin typeface="Times New Roman" panose="02020603050405020304" pitchFamily="18" charset="0"/>
                <a:cs typeface="Times New Roman" panose="02020603050405020304" pitchFamily="18" charset="0"/>
              </a:rPr>
              <a:t>For </a:t>
            </a:r>
            <a:r>
              <a:rPr lang="en-IN" sz="2667" dirty="0" err="1">
                <a:solidFill>
                  <a:srgbClr val="002060"/>
                </a:solidFill>
                <a:latin typeface="Times New Roman" panose="02020603050405020304" pitchFamily="18" charset="0"/>
                <a:cs typeface="Times New Roman" panose="02020603050405020304" pitchFamily="18" charset="0"/>
              </a:rPr>
              <a:t>nums</a:t>
            </a:r>
            <a:r>
              <a:rPr lang="en-IN" sz="2667" dirty="0">
                <a:solidFill>
                  <a:srgbClr val="002060"/>
                </a:solidFill>
                <a:latin typeface="Times New Roman" panose="02020603050405020304" pitchFamily="18" charset="0"/>
                <a:cs typeface="Times New Roman" panose="02020603050405020304" pitchFamily="18" charset="0"/>
              </a:rPr>
              <a:t>[2]=2 </a:t>
            </a:r>
          </a:p>
          <a:p>
            <a:pPr>
              <a:buNone/>
            </a:pPr>
            <a:r>
              <a:rPr lang="en-IN" sz="2667" dirty="0">
                <a:solidFill>
                  <a:srgbClr val="002060"/>
                </a:solidFill>
                <a:latin typeface="Times New Roman" panose="02020603050405020304" pitchFamily="18" charset="0"/>
                <a:cs typeface="Times New Roman" panose="02020603050405020304" pitchFamily="18" charset="0"/>
              </a:rPr>
              <a:t>	there exist one smaller number than it (1). </a:t>
            </a:r>
          </a:p>
          <a:p>
            <a:pPr>
              <a:buNone/>
            </a:pPr>
            <a:r>
              <a:rPr lang="en-IN" sz="2667" dirty="0">
                <a:latin typeface="Times New Roman" panose="02020603050405020304" pitchFamily="18" charset="0"/>
                <a:cs typeface="Times New Roman" panose="02020603050405020304" pitchFamily="18" charset="0"/>
              </a:rPr>
              <a:t>For </a:t>
            </a:r>
            <a:r>
              <a:rPr lang="en-IN" sz="2667" dirty="0" err="1">
                <a:latin typeface="Times New Roman" panose="02020603050405020304" pitchFamily="18" charset="0"/>
                <a:cs typeface="Times New Roman" panose="02020603050405020304" pitchFamily="18" charset="0"/>
              </a:rPr>
              <a:t>nums</a:t>
            </a:r>
            <a:r>
              <a:rPr lang="en-IN" sz="2667" dirty="0">
                <a:latin typeface="Times New Roman" panose="02020603050405020304" pitchFamily="18" charset="0"/>
                <a:cs typeface="Times New Roman" panose="02020603050405020304" pitchFamily="18" charset="0"/>
              </a:rPr>
              <a:t>[3]=2 </a:t>
            </a:r>
          </a:p>
          <a:p>
            <a:pPr>
              <a:buNone/>
            </a:pPr>
            <a:r>
              <a:rPr lang="en-IN" sz="2667" dirty="0">
                <a:latin typeface="Times New Roman" panose="02020603050405020304" pitchFamily="18" charset="0"/>
                <a:cs typeface="Times New Roman" panose="02020603050405020304" pitchFamily="18" charset="0"/>
              </a:rPr>
              <a:t>	there exist one smaller number than it (1). </a:t>
            </a:r>
          </a:p>
          <a:p>
            <a:pPr>
              <a:buNone/>
            </a:pPr>
            <a:r>
              <a:rPr lang="en-IN" sz="2667" dirty="0">
                <a:solidFill>
                  <a:srgbClr val="002060"/>
                </a:solidFill>
                <a:latin typeface="Times New Roman" panose="02020603050405020304" pitchFamily="18" charset="0"/>
                <a:cs typeface="Times New Roman" panose="02020603050405020304" pitchFamily="18" charset="0"/>
              </a:rPr>
              <a:t>For </a:t>
            </a:r>
            <a:r>
              <a:rPr lang="en-IN" sz="2667" dirty="0" err="1">
                <a:solidFill>
                  <a:srgbClr val="002060"/>
                </a:solidFill>
                <a:latin typeface="Times New Roman" panose="02020603050405020304" pitchFamily="18" charset="0"/>
                <a:cs typeface="Times New Roman" panose="02020603050405020304" pitchFamily="18" charset="0"/>
              </a:rPr>
              <a:t>nums</a:t>
            </a:r>
            <a:r>
              <a:rPr lang="en-IN" sz="2667" dirty="0">
                <a:solidFill>
                  <a:srgbClr val="002060"/>
                </a:solidFill>
                <a:latin typeface="Times New Roman" panose="02020603050405020304" pitchFamily="18" charset="0"/>
                <a:cs typeface="Times New Roman" panose="02020603050405020304" pitchFamily="18" charset="0"/>
              </a:rPr>
              <a:t>[4]=3 </a:t>
            </a:r>
          </a:p>
          <a:p>
            <a:pPr>
              <a:buNone/>
            </a:pPr>
            <a:r>
              <a:rPr lang="en-IN" sz="2667" dirty="0">
                <a:solidFill>
                  <a:srgbClr val="002060"/>
                </a:solidFill>
                <a:latin typeface="Times New Roman" panose="02020603050405020304" pitchFamily="18" charset="0"/>
                <a:cs typeface="Times New Roman" panose="02020603050405020304" pitchFamily="18" charset="0"/>
              </a:rPr>
              <a:t>	there exist three smaller numbers than it (1, 2 and 2).</a:t>
            </a:r>
          </a:p>
        </p:txBody>
      </p:sp>
      <p:pic>
        <p:nvPicPr>
          <p:cNvPr id="4" name="Picture 4" descr="See the source image">
            <a:extLst>
              <a:ext uri="{FF2B5EF4-FFF2-40B4-BE49-F238E27FC236}">
                <a16:creationId xmlns:a16="http://schemas.microsoft.com/office/drawing/2014/main" id="{B0F38256-79D2-4288-A1B5-65760C7B37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82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335040" y="935335"/>
          <a:ext cx="5504160" cy="591840"/>
        </p:xfrm>
        <a:graphic>
          <a:graphicData uri="http://schemas.openxmlformats.org/drawingml/2006/table">
            <a:tbl>
              <a:tblPr firstRow="1" bandRow="1">
                <a:tableStyleId>{5940675A-B579-460E-94D1-54222C63F5DA}</a:tableStyleId>
              </a:tblPr>
              <a:tblGrid>
                <a:gridCol w="1100832">
                  <a:extLst>
                    <a:ext uri="{9D8B030D-6E8A-4147-A177-3AD203B41FA5}">
                      <a16:colId xmlns:a16="http://schemas.microsoft.com/office/drawing/2014/main" val="20000"/>
                    </a:ext>
                  </a:extLst>
                </a:gridCol>
                <a:gridCol w="1100832">
                  <a:extLst>
                    <a:ext uri="{9D8B030D-6E8A-4147-A177-3AD203B41FA5}">
                      <a16:colId xmlns:a16="http://schemas.microsoft.com/office/drawing/2014/main" val="20001"/>
                    </a:ext>
                  </a:extLst>
                </a:gridCol>
                <a:gridCol w="1100832">
                  <a:extLst>
                    <a:ext uri="{9D8B030D-6E8A-4147-A177-3AD203B41FA5}">
                      <a16:colId xmlns:a16="http://schemas.microsoft.com/office/drawing/2014/main" val="20002"/>
                    </a:ext>
                  </a:extLst>
                </a:gridCol>
                <a:gridCol w="1100832">
                  <a:extLst>
                    <a:ext uri="{9D8B030D-6E8A-4147-A177-3AD203B41FA5}">
                      <a16:colId xmlns:a16="http://schemas.microsoft.com/office/drawing/2014/main" val="20003"/>
                    </a:ext>
                  </a:extLst>
                </a:gridCol>
                <a:gridCol w="1100832">
                  <a:extLst>
                    <a:ext uri="{9D8B030D-6E8A-4147-A177-3AD203B41FA5}">
                      <a16:colId xmlns:a16="http://schemas.microsoft.com/office/drawing/2014/main" val="20004"/>
                    </a:ext>
                  </a:extLst>
                </a:gridCol>
              </a:tblGrid>
              <a:tr h="591840">
                <a:tc>
                  <a:txBody>
                    <a:bodyPr/>
                    <a:lstStyle/>
                    <a:p>
                      <a:pPr algn="ctr"/>
                      <a:r>
                        <a:rPr lang="en-IN" sz="2900" dirty="0">
                          <a:latin typeface="Times New Roman" pitchFamily="18" charset="0"/>
                          <a:cs typeface="Times New Roman" pitchFamily="18" charset="0"/>
                        </a:rPr>
                        <a:t>8</a:t>
                      </a:r>
                    </a:p>
                  </a:txBody>
                  <a:tcPr marL="121920" marR="121920"/>
                </a:tc>
                <a:tc>
                  <a:txBody>
                    <a:bodyPr/>
                    <a:lstStyle/>
                    <a:p>
                      <a:pPr algn="ctr"/>
                      <a:r>
                        <a:rPr lang="en-IN" sz="2900" dirty="0">
                          <a:latin typeface="Times New Roman" pitchFamily="18" charset="0"/>
                          <a:cs typeface="Times New Roman" pitchFamily="18" charset="0"/>
                        </a:rPr>
                        <a:t>1</a:t>
                      </a:r>
                    </a:p>
                  </a:txBody>
                  <a:tcPr marL="121920" marR="121920"/>
                </a:tc>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extLst>
                  <a:ext uri="{0D108BD9-81ED-4DB2-BD59-A6C34878D82A}">
                    <a16:rowId xmlns:a16="http://schemas.microsoft.com/office/drawing/2014/main" val="10000"/>
                  </a:ext>
                </a:extLst>
              </a:tr>
            </a:tbl>
          </a:graphicData>
        </a:graphic>
      </p:graphicFrame>
      <p:sp>
        <p:nvSpPr>
          <p:cNvPr id="8" name="TextBox 7"/>
          <p:cNvSpPr txBox="1"/>
          <p:nvPr/>
        </p:nvSpPr>
        <p:spPr>
          <a:xfrm>
            <a:off x="815414" y="908721"/>
            <a:ext cx="1402948" cy="748988"/>
          </a:xfrm>
          <a:prstGeom prst="rect">
            <a:avLst/>
          </a:prstGeom>
          <a:noFill/>
        </p:spPr>
        <p:txBody>
          <a:bodyPr wrap="none" rtlCol="0">
            <a:spAutoFit/>
          </a:bodyPr>
          <a:lstStyle/>
          <a:p>
            <a:r>
              <a:rPr lang="en-IN" sz="4267" dirty="0">
                <a:latin typeface="Arial" pitchFamily="34" charset="0"/>
                <a:cs typeface="Arial" pitchFamily="34" charset="0"/>
              </a:rPr>
              <a:t>Input</a:t>
            </a:r>
          </a:p>
        </p:txBody>
      </p:sp>
      <p:sp>
        <p:nvSpPr>
          <p:cNvPr id="9" name="TextBox 8"/>
          <p:cNvSpPr txBox="1"/>
          <p:nvPr/>
        </p:nvSpPr>
        <p:spPr>
          <a:xfrm>
            <a:off x="911425" y="2988241"/>
            <a:ext cx="1829347" cy="748988"/>
          </a:xfrm>
          <a:prstGeom prst="rect">
            <a:avLst/>
          </a:prstGeom>
          <a:noFill/>
        </p:spPr>
        <p:txBody>
          <a:bodyPr wrap="none" rtlCol="0">
            <a:spAutoFit/>
          </a:bodyPr>
          <a:lstStyle/>
          <a:p>
            <a:r>
              <a:rPr lang="en-IN" sz="4267" dirty="0">
                <a:latin typeface="Arial" pitchFamily="34" charset="0"/>
                <a:cs typeface="Arial" pitchFamily="34" charset="0"/>
              </a:rPr>
              <a:t>Output</a:t>
            </a:r>
          </a:p>
        </p:txBody>
      </p:sp>
      <p:graphicFrame>
        <p:nvGraphicFramePr>
          <p:cNvPr id="10" name="Table 9"/>
          <p:cNvGraphicFramePr>
            <a:graphicFrameLocks noGrp="1"/>
          </p:cNvGraphicFramePr>
          <p:nvPr/>
        </p:nvGraphicFramePr>
        <p:xfrm>
          <a:off x="3119670" y="3140968"/>
          <a:ext cx="6240695"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gridCol w="1248139">
                  <a:extLst>
                    <a:ext uri="{9D8B030D-6E8A-4147-A177-3AD203B41FA5}">
                      <a16:colId xmlns:a16="http://schemas.microsoft.com/office/drawing/2014/main" val="20004"/>
                    </a:ext>
                  </a:extLst>
                </a:gridCol>
              </a:tblGrid>
              <a:tr h="591840">
                <a:tc>
                  <a:txBody>
                    <a:bodyPr/>
                    <a:lstStyle/>
                    <a:p>
                      <a:pPr algn="ctr"/>
                      <a:r>
                        <a:rPr lang="en-IN" sz="3200" dirty="0">
                          <a:latin typeface="Times New Roman" pitchFamily="18" charset="0"/>
                          <a:cs typeface="Times New Roman" pitchFamily="18" charset="0"/>
                        </a:rPr>
                        <a:t>4</a:t>
                      </a:r>
                    </a:p>
                  </a:txBody>
                  <a:tcPr marL="121920" marR="121920"/>
                </a:tc>
                <a:tc>
                  <a:txBody>
                    <a:bodyPr/>
                    <a:lstStyle/>
                    <a:p>
                      <a:pPr algn="ctr"/>
                      <a:r>
                        <a:rPr lang="en-IN" sz="3200" dirty="0">
                          <a:latin typeface="Times New Roman" pitchFamily="18" charset="0"/>
                          <a:cs typeface="Times New Roman" pitchFamily="18" charset="0"/>
                        </a:rPr>
                        <a:t>0</a:t>
                      </a:r>
                    </a:p>
                  </a:txBody>
                  <a:tcPr marL="121920" marR="121920"/>
                </a:tc>
                <a:tc>
                  <a:txBody>
                    <a:bodyPr/>
                    <a:lstStyle/>
                    <a:p>
                      <a:pPr algn="ctr"/>
                      <a:r>
                        <a:rPr lang="en-IN" sz="3200" dirty="0">
                          <a:latin typeface="Times New Roman" pitchFamily="18" charset="0"/>
                          <a:cs typeface="Times New Roman" pitchFamily="18" charset="0"/>
                        </a:rPr>
                        <a:t>1</a:t>
                      </a:r>
                    </a:p>
                  </a:txBody>
                  <a:tcPr marL="121920" marR="121920"/>
                </a:tc>
                <a:tc>
                  <a:txBody>
                    <a:bodyPr/>
                    <a:lstStyle/>
                    <a:p>
                      <a:pPr algn="ctr"/>
                      <a:r>
                        <a:rPr lang="en-IN" sz="3200" dirty="0">
                          <a:latin typeface="Times New Roman" pitchFamily="18" charset="0"/>
                          <a:cs typeface="Times New Roman" pitchFamily="18" charset="0"/>
                        </a:rPr>
                        <a:t>1</a:t>
                      </a:r>
                    </a:p>
                  </a:txBody>
                  <a:tcPr marL="121920" marR="121920"/>
                </a:tc>
                <a:tc>
                  <a:txBody>
                    <a:bodyPr/>
                    <a:lstStyle/>
                    <a:p>
                      <a:pPr algn="ctr"/>
                      <a:r>
                        <a:rPr lang="en-IN" sz="3200" dirty="0">
                          <a:latin typeface="Times New Roman" pitchFamily="18" charset="0"/>
                          <a:cs typeface="Times New Roman" pitchFamily="18" charset="0"/>
                        </a:rPr>
                        <a:t>3</a:t>
                      </a:r>
                    </a:p>
                  </a:txBody>
                  <a:tcPr marL="121920" marR="121920"/>
                </a:tc>
                <a:extLst>
                  <a:ext uri="{0D108BD9-81ED-4DB2-BD59-A6C34878D82A}">
                    <a16:rowId xmlns:a16="http://schemas.microsoft.com/office/drawing/2014/main" val="10000"/>
                  </a:ext>
                </a:extLst>
              </a:tr>
            </a:tbl>
          </a:graphicData>
        </a:graphic>
      </p:graphicFrame>
      <p:sp>
        <p:nvSpPr>
          <p:cNvPr id="11" name="Down Arrow 10"/>
          <p:cNvSpPr/>
          <p:nvPr/>
        </p:nvSpPr>
        <p:spPr>
          <a:xfrm>
            <a:off x="5711957" y="1796819"/>
            <a:ext cx="576064" cy="115212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sz="24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Arial" pitchFamily="34" charset="0"/>
              <a:cs typeface="Arial" pitchFamily="34" charset="0"/>
            </a:endParaRPr>
          </a:p>
        </p:txBody>
      </p:sp>
      <p:sp>
        <p:nvSpPr>
          <p:cNvPr id="12" name="TextBox 11"/>
          <p:cNvSpPr txBox="1"/>
          <p:nvPr/>
        </p:nvSpPr>
        <p:spPr>
          <a:xfrm>
            <a:off x="1679510" y="4293097"/>
            <a:ext cx="7915565" cy="830997"/>
          </a:xfrm>
          <a:prstGeom prst="rect">
            <a:avLst/>
          </a:prstGeom>
          <a:noFill/>
        </p:spPr>
        <p:txBody>
          <a:bodyPr wrap="none" rtlCol="0">
            <a:spAutoFit/>
          </a:bodyPr>
          <a:lstStyle/>
          <a:p>
            <a:r>
              <a:rPr lang="en-IN" sz="4800" b="1" dirty="0">
                <a:solidFill>
                  <a:srgbClr val="C00000"/>
                </a:solidFill>
                <a:latin typeface="Arial" pitchFamily="34" charset="0"/>
                <a:cs typeface="Arial" pitchFamily="34" charset="0"/>
                <a:sym typeface="Wingdings" pitchFamily="2" charset="2"/>
              </a:rPr>
              <a:t> </a:t>
            </a:r>
            <a:r>
              <a:rPr lang="en-IN" sz="4800" b="1" dirty="0">
                <a:solidFill>
                  <a:srgbClr val="C00000"/>
                </a:solidFill>
                <a:latin typeface="Arial" pitchFamily="34" charset="0"/>
                <a:cs typeface="Arial" pitchFamily="34" charset="0"/>
              </a:rPr>
              <a:t>That’s the work to do  </a:t>
            </a:r>
            <a:r>
              <a:rPr lang="en-IN" sz="4800" b="1" dirty="0">
                <a:solidFill>
                  <a:srgbClr val="C00000"/>
                </a:solidFill>
                <a:latin typeface="Arial" pitchFamily="34" charset="0"/>
                <a:cs typeface="Arial" pitchFamily="34" charset="0"/>
                <a:sym typeface="Wingdings" pitchFamily="2" charset="2"/>
              </a:rPr>
              <a:t></a:t>
            </a:r>
            <a:endParaRPr lang="en-IN" sz="4800" b="1" dirty="0">
              <a:solidFill>
                <a:srgbClr val="C00000"/>
              </a:solidFill>
              <a:latin typeface="Arial" pitchFamily="34" charset="0"/>
              <a:cs typeface="Arial" pitchFamily="34" charset="0"/>
            </a:endParaRPr>
          </a:p>
        </p:txBody>
      </p:sp>
      <p:pic>
        <p:nvPicPr>
          <p:cNvPr id="13" name="Picture 4" descr="See the source image">
            <a:extLst>
              <a:ext uri="{FF2B5EF4-FFF2-40B4-BE49-F238E27FC236}">
                <a16:creationId xmlns:a16="http://schemas.microsoft.com/office/drawing/2014/main" id="{9BF38015-69B0-4A0E-A465-757B095D19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21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127880" y="935335"/>
          <a:ext cx="5504160" cy="591840"/>
        </p:xfrm>
        <a:graphic>
          <a:graphicData uri="http://schemas.openxmlformats.org/drawingml/2006/table">
            <a:tbl>
              <a:tblPr firstRow="1" bandRow="1">
                <a:tableStyleId>{5940675A-B579-460E-94D1-54222C63F5DA}</a:tableStyleId>
              </a:tblPr>
              <a:tblGrid>
                <a:gridCol w="1100832">
                  <a:extLst>
                    <a:ext uri="{9D8B030D-6E8A-4147-A177-3AD203B41FA5}">
                      <a16:colId xmlns:a16="http://schemas.microsoft.com/office/drawing/2014/main" val="20000"/>
                    </a:ext>
                  </a:extLst>
                </a:gridCol>
                <a:gridCol w="1100832">
                  <a:extLst>
                    <a:ext uri="{9D8B030D-6E8A-4147-A177-3AD203B41FA5}">
                      <a16:colId xmlns:a16="http://schemas.microsoft.com/office/drawing/2014/main" val="20001"/>
                    </a:ext>
                  </a:extLst>
                </a:gridCol>
                <a:gridCol w="1100832">
                  <a:extLst>
                    <a:ext uri="{9D8B030D-6E8A-4147-A177-3AD203B41FA5}">
                      <a16:colId xmlns:a16="http://schemas.microsoft.com/office/drawing/2014/main" val="20002"/>
                    </a:ext>
                  </a:extLst>
                </a:gridCol>
                <a:gridCol w="1100832">
                  <a:extLst>
                    <a:ext uri="{9D8B030D-6E8A-4147-A177-3AD203B41FA5}">
                      <a16:colId xmlns:a16="http://schemas.microsoft.com/office/drawing/2014/main" val="20003"/>
                    </a:ext>
                  </a:extLst>
                </a:gridCol>
                <a:gridCol w="1100832">
                  <a:extLst>
                    <a:ext uri="{9D8B030D-6E8A-4147-A177-3AD203B41FA5}">
                      <a16:colId xmlns:a16="http://schemas.microsoft.com/office/drawing/2014/main" val="20004"/>
                    </a:ext>
                  </a:extLst>
                </a:gridCol>
              </a:tblGrid>
              <a:tr h="591840">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tc>
                  <a:txBody>
                    <a:bodyPr/>
                    <a:lstStyle/>
                    <a:p>
                      <a:pPr algn="ctr"/>
                      <a:r>
                        <a:rPr lang="en-IN" sz="2900" dirty="0">
                          <a:latin typeface="Times New Roman" pitchFamily="18" charset="0"/>
                          <a:cs typeface="Times New Roman" pitchFamily="18" charset="0"/>
                        </a:rPr>
                        <a:t>5</a:t>
                      </a:r>
                    </a:p>
                  </a:txBody>
                  <a:tcPr marL="121920" marR="121920"/>
                </a:tc>
                <a:tc>
                  <a:txBody>
                    <a:bodyPr/>
                    <a:lstStyle/>
                    <a:p>
                      <a:pPr algn="ctr"/>
                      <a:r>
                        <a:rPr lang="en-IN" sz="2900" dirty="0">
                          <a:latin typeface="Times New Roman" pitchFamily="18" charset="0"/>
                          <a:cs typeface="Times New Roman" pitchFamily="18" charset="0"/>
                        </a:rPr>
                        <a:t>1</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extLst>
                  <a:ext uri="{0D108BD9-81ED-4DB2-BD59-A6C34878D82A}">
                    <a16:rowId xmlns:a16="http://schemas.microsoft.com/office/drawing/2014/main" val="10000"/>
                  </a:ext>
                </a:extLst>
              </a:tr>
            </a:tbl>
          </a:graphicData>
        </a:graphic>
      </p:graphicFrame>
      <p:sp>
        <p:nvSpPr>
          <p:cNvPr id="8" name="TextBox 7"/>
          <p:cNvSpPr txBox="1"/>
          <p:nvPr/>
        </p:nvSpPr>
        <p:spPr>
          <a:xfrm>
            <a:off x="815414" y="908721"/>
            <a:ext cx="1402948" cy="748988"/>
          </a:xfrm>
          <a:prstGeom prst="rect">
            <a:avLst/>
          </a:prstGeom>
          <a:noFill/>
        </p:spPr>
        <p:txBody>
          <a:bodyPr wrap="none" rtlCol="0">
            <a:spAutoFit/>
          </a:bodyPr>
          <a:lstStyle/>
          <a:p>
            <a:r>
              <a:rPr lang="en-IN" sz="4267" dirty="0">
                <a:latin typeface="Arial" pitchFamily="34" charset="0"/>
                <a:cs typeface="Arial" pitchFamily="34" charset="0"/>
              </a:rPr>
              <a:t>Input</a:t>
            </a:r>
          </a:p>
        </p:txBody>
      </p:sp>
      <p:sp>
        <p:nvSpPr>
          <p:cNvPr id="9" name="TextBox 8"/>
          <p:cNvSpPr txBox="1"/>
          <p:nvPr/>
        </p:nvSpPr>
        <p:spPr>
          <a:xfrm>
            <a:off x="431372" y="2988241"/>
            <a:ext cx="1829347" cy="748988"/>
          </a:xfrm>
          <a:prstGeom prst="rect">
            <a:avLst/>
          </a:prstGeom>
          <a:noFill/>
        </p:spPr>
        <p:txBody>
          <a:bodyPr wrap="none" rtlCol="0">
            <a:spAutoFit/>
          </a:bodyPr>
          <a:lstStyle/>
          <a:p>
            <a:r>
              <a:rPr lang="en-IN" sz="4267" dirty="0">
                <a:latin typeface="Arial" pitchFamily="34" charset="0"/>
                <a:cs typeface="Arial" pitchFamily="34" charset="0"/>
              </a:rPr>
              <a:t>Output</a:t>
            </a:r>
          </a:p>
        </p:txBody>
      </p:sp>
      <p:graphicFrame>
        <p:nvGraphicFramePr>
          <p:cNvPr id="10" name="Table 9"/>
          <p:cNvGraphicFramePr>
            <a:graphicFrameLocks noGrp="1"/>
          </p:cNvGraphicFramePr>
          <p:nvPr/>
        </p:nvGraphicFramePr>
        <p:xfrm>
          <a:off x="3119670" y="3053184"/>
          <a:ext cx="6240695"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gridCol w="1248139">
                  <a:extLst>
                    <a:ext uri="{9D8B030D-6E8A-4147-A177-3AD203B41FA5}">
                      <a16:colId xmlns:a16="http://schemas.microsoft.com/office/drawing/2014/main" val="20004"/>
                    </a:ext>
                  </a:extLst>
                </a:gridCol>
              </a:tblGrid>
              <a:tr h="591840">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2</a:t>
                      </a:r>
                    </a:p>
                  </a:txBody>
                  <a:tcPr marL="121920" marR="121920"/>
                </a:tc>
                <a:tc>
                  <a:txBody>
                    <a:bodyPr/>
                    <a:lstStyle/>
                    <a:p>
                      <a:pPr algn="ctr"/>
                      <a:r>
                        <a:rPr lang="en-IN" sz="2400" dirty="0">
                          <a:latin typeface="Times New Roman" pitchFamily="18" charset="0"/>
                          <a:cs typeface="Times New Roman" pitchFamily="18" charset="0"/>
                        </a:rPr>
                        <a:t>3</a:t>
                      </a:r>
                    </a:p>
                  </a:txBody>
                  <a:tcPr marL="121920" marR="121920"/>
                </a:tc>
                <a:tc>
                  <a:txBody>
                    <a:bodyPr/>
                    <a:lstStyle/>
                    <a:p>
                      <a:pPr algn="ctr"/>
                      <a:r>
                        <a:rPr lang="en-IN" sz="2400" dirty="0">
                          <a:latin typeface="Times New Roman" pitchFamily="18" charset="0"/>
                          <a:cs typeface="Times New Roman" pitchFamily="18" charset="0"/>
                        </a:rPr>
                        <a:t>0</a:t>
                      </a:r>
                    </a:p>
                  </a:txBody>
                  <a:tcPr marL="121920" marR="121920"/>
                </a:tc>
                <a:tc>
                  <a:txBody>
                    <a:bodyPr/>
                    <a:lstStyle/>
                    <a:p>
                      <a:pPr algn="ctr"/>
                      <a:r>
                        <a:rPr lang="en-IN" sz="2400" dirty="0">
                          <a:latin typeface="Times New Roman" pitchFamily="18" charset="0"/>
                          <a:cs typeface="Times New Roman" pitchFamily="18" charset="0"/>
                        </a:rPr>
                        <a:t>2</a:t>
                      </a:r>
                    </a:p>
                  </a:txBody>
                  <a:tcPr marL="121920" marR="121920"/>
                </a:tc>
                <a:extLst>
                  <a:ext uri="{0D108BD9-81ED-4DB2-BD59-A6C34878D82A}">
                    <a16:rowId xmlns:a16="http://schemas.microsoft.com/office/drawing/2014/main" val="10000"/>
                  </a:ext>
                </a:extLst>
              </a:tr>
            </a:tbl>
          </a:graphicData>
        </a:graphic>
      </p:graphicFrame>
      <p:sp>
        <p:nvSpPr>
          <p:cNvPr id="11" name="Down Arrow 10"/>
          <p:cNvSpPr/>
          <p:nvPr/>
        </p:nvSpPr>
        <p:spPr>
          <a:xfrm>
            <a:off x="5711957" y="1700808"/>
            <a:ext cx="576064" cy="1248139"/>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sz="24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Arial" pitchFamily="34" charset="0"/>
              <a:cs typeface="Arial" pitchFamily="34" charset="0"/>
            </a:endParaRPr>
          </a:p>
        </p:txBody>
      </p:sp>
      <p:graphicFrame>
        <p:nvGraphicFramePr>
          <p:cNvPr id="12" name="Table 11"/>
          <p:cNvGraphicFramePr>
            <a:graphicFrameLocks noGrp="1"/>
          </p:cNvGraphicFramePr>
          <p:nvPr/>
        </p:nvGraphicFramePr>
        <p:xfrm>
          <a:off x="3119670" y="3845272"/>
          <a:ext cx="6240695"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gridCol w="1248139">
                  <a:extLst>
                    <a:ext uri="{9D8B030D-6E8A-4147-A177-3AD203B41FA5}">
                      <a16:colId xmlns:a16="http://schemas.microsoft.com/office/drawing/2014/main" val="20004"/>
                    </a:ext>
                  </a:extLst>
                </a:gridCol>
              </a:tblGrid>
              <a:tr h="591840">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2</a:t>
                      </a:r>
                    </a:p>
                  </a:txBody>
                  <a:tcPr marL="121920" marR="121920"/>
                </a:tc>
                <a:tc>
                  <a:txBody>
                    <a:bodyPr/>
                    <a:lstStyle/>
                    <a:p>
                      <a:pPr algn="ctr"/>
                      <a:r>
                        <a:rPr lang="en-IN" sz="2400" dirty="0">
                          <a:latin typeface="Times New Roman" pitchFamily="18" charset="0"/>
                          <a:cs typeface="Times New Roman" pitchFamily="18" charset="0"/>
                        </a:rPr>
                        <a:t>3</a:t>
                      </a:r>
                    </a:p>
                  </a:txBody>
                  <a:tcPr marL="121920" marR="121920"/>
                </a:tc>
                <a:tc>
                  <a:txBody>
                    <a:bodyPr/>
                    <a:lstStyle/>
                    <a:p>
                      <a:pPr algn="ctr"/>
                      <a:r>
                        <a:rPr lang="en-IN" sz="2400" dirty="0">
                          <a:latin typeface="Times New Roman" pitchFamily="18" charset="0"/>
                          <a:cs typeface="Times New Roman" pitchFamily="18" charset="0"/>
                        </a:rPr>
                        <a:t>4</a:t>
                      </a:r>
                    </a:p>
                  </a:txBody>
                  <a:tcPr marL="121920" marR="121920"/>
                </a:tc>
                <a:tc>
                  <a:txBody>
                    <a:bodyPr/>
                    <a:lstStyle/>
                    <a:p>
                      <a:pPr algn="ctr"/>
                      <a:r>
                        <a:rPr lang="en-IN" sz="2400" dirty="0">
                          <a:latin typeface="Times New Roman" pitchFamily="18" charset="0"/>
                          <a:cs typeface="Times New Roman" pitchFamily="18" charset="0"/>
                        </a:rPr>
                        <a:t>5</a:t>
                      </a:r>
                    </a:p>
                  </a:txBody>
                  <a:tcPr marL="121920" marR="12192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3119670" y="4637360"/>
          <a:ext cx="6240695"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gridCol w="1248139">
                  <a:extLst>
                    <a:ext uri="{9D8B030D-6E8A-4147-A177-3AD203B41FA5}">
                      <a16:colId xmlns:a16="http://schemas.microsoft.com/office/drawing/2014/main" val="20004"/>
                    </a:ext>
                  </a:extLst>
                </a:gridCol>
              </a:tblGrid>
              <a:tr h="591840">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2</a:t>
                      </a:r>
                    </a:p>
                  </a:txBody>
                  <a:tcPr marL="121920" marR="121920"/>
                </a:tc>
                <a:tc>
                  <a:txBody>
                    <a:bodyPr/>
                    <a:lstStyle/>
                    <a:p>
                      <a:pPr algn="ctr"/>
                      <a:r>
                        <a:rPr lang="en-IN" sz="2400" dirty="0">
                          <a:latin typeface="Times New Roman" pitchFamily="18" charset="0"/>
                          <a:cs typeface="Times New Roman" pitchFamily="18" charset="0"/>
                        </a:rPr>
                        <a:t>4</a:t>
                      </a:r>
                    </a:p>
                  </a:txBody>
                  <a:tcPr marL="121920" marR="121920"/>
                </a:tc>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2</a:t>
                      </a:r>
                    </a:p>
                  </a:txBody>
                  <a:tcPr marL="121920" marR="12192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3119670" y="5445224"/>
          <a:ext cx="6240695"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gridCol w="1248139">
                  <a:extLst>
                    <a:ext uri="{9D8B030D-6E8A-4147-A177-3AD203B41FA5}">
                      <a16:colId xmlns:a16="http://schemas.microsoft.com/office/drawing/2014/main" val="20004"/>
                    </a:ext>
                  </a:extLst>
                </a:gridCol>
              </a:tblGrid>
              <a:tr h="591840">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2</a:t>
                      </a:r>
                    </a:p>
                  </a:txBody>
                  <a:tcPr marL="121920" marR="121920"/>
                </a:tc>
                <a:tc>
                  <a:txBody>
                    <a:bodyPr/>
                    <a:lstStyle/>
                    <a:p>
                      <a:pPr algn="ctr"/>
                      <a:r>
                        <a:rPr lang="en-IN" sz="2400" dirty="0">
                          <a:latin typeface="Times New Roman" pitchFamily="18" charset="0"/>
                          <a:cs typeface="Times New Roman" pitchFamily="18" charset="0"/>
                        </a:rPr>
                        <a:t>4</a:t>
                      </a:r>
                    </a:p>
                  </a:txBody>
                  <a:tcPr marL="121920" marR="121920"/>
                </a:tc>
                <a:tc>
                  <a:txBody>
                    <a:bodyPr/>
                    <a:lstStyle/>
                    <a:p>
                      <a:pPr algn="ctr"/>
                      <a:r>
                        <a:rPr lang="en-IN" sz="2400" dirty="0">
                          <a:latin typeface="Times New Roman" pitchFamily="18" charset="0"/>
                          <a:cs typeface="Times New Roman" pitchFamily="18" charset="0"/>
                        </a:rPr>
                        <a:t>0</a:t>
                      </a:r>
                    </a:p>
                  </a:txBody>
                  <a:tcPr marL="121920" marR="121920"/>
                </a:tc>
                <a:tc>
                  <a:txBody>
                    <a:bodyPr/>
                    <a:lstStyle/>
                    <a:p>
                      <a:pPr algn="ctr"/>
                      <a:r>
                        <a:rPr lang="en-IN" sz="2400" dirty="0">
                          <a:latin typeface="Times New Roman" pitchFamily="18" charset="0"/>
                          <a:cs typeface="Times New Roman" pitchFamily="18" charset="0"/>
                        </a:rPr>
                        <a:t>2</a:t>
                      </a:r>
                    </a:p>
                  </a:txBody>
                  <a:tcPr marL="121920" marR="121920"/>
                </a:tc>
                <a:extLst>
                  <a:ext uri="{0D108BD9-81ED-4DB2-BD59-A6C34878D82A}">
                    <a16:rowId xmlns:a16="http://schemas.microsoft.com/office/drawing/2014/main" val="10000"/>
                  </a:ext>
                </a:extLst>
              </a:tr>
            </a:tbl>
          </a:graphicData>
        </a:graphic>
      </p:graphicFrame>
      <p:sp>
        <p:nvSpPr>
          <p:cNvPr id="15" name="TextBox 14"/>
          <p:cNvSpPr txBox="1"/>
          <p:nvPr/>
        </p:nvSpPr>
        <p:spPr>
          <a:xfrm>
            <a:off x="2351585" y="2996952"/>
            <a:ext cx="530915" cy="3077574"/>
          </a:xfrm>
          <a:prstGeom prst="rect">
            <a:avLst/>
          </a:prstGeom>
          <a:noFill/>
        </p:spPr>
        <p:txBody>
          <a:bodyPr wrap="none" rtlCol="0">
            <a:spAutoFit/>
          </a:bodyPr>
          <a:lstStyle/>
          <a:p>
            <a:r>
              <a:rPr lang="en-IN" sz="3733" dirty="0">
                <a:latin typeface="Arial" pitchFamily="34" charset="0"/>
                <a:cs typeface="Arial" pitchFamily="34" charset="0"/>
              </a:rPr>
              <a:t>A</a:t>
            </a:r>
          </a:p>
          <a:p>
            <a:endParaRPr lang="en-IN" sz="1400" dirty="0">
              <a:latin typeface="Arial" pitchFamily="34" charset="0"/>
              <a:cs typeface="Arial" pitchFamily="34" charset="0"/>
            </a:endParaRPr>
          </a:p>
          <a:p>
            <a:r>
              <a:rPr lang="en-IN" sz="3733" dirty="0">
                <a:latin typeface="Arial" pitchFamily="34" charset="0"/>
                <a:cs typeface="Arial" pitchFamily="34" charset="0"/>
              </a:rPr>
              <a:t>B</a:t>
            </a:r>
          </a:p>
          <a:p>
            <a:endParaRPr lang="en-IN" sz="1467" dirty="0">
              <a:latin typeface="Arial" pitchFamily="34" charset="0"/>
              <a:cs typeface="Arial" pitchFamily="34" charset="0"/>
            </a:endParaRPr>
          </a:p>
          <a:p>
            <a:r>
              <a:rPr lang="en-IN" sz="3733" dirty="0">
                <a:latin typeface="Arial" pitchFamily="34" charset="0"/>
                <a:cs typeface="Arial" pitchFamily="34" charset="0"/>
              </a:rPr>
              <a:t>C</a:t>
            </a:r>
          </a:p>
          <a:p>
            <a:endParaRPr lang="en-IN" sz="1600" dirty="0">
              <a:latin typeface="Arial" pitchFamily="34" charset="0"/>
              <a:cs typeface="Arial" pitchFamily="34" charset="0"/>
            </a:endParaRPr>
          </a:p>
          <a:p>
            <a:r>
              <a:rPr lang="en-IN" sz="3733" dirty="0">
                <a:latin typeface="Arial" pitchFamily="34" charset="0"/>
                <a:cs typeface="Arial" pitchFamily="34" charset="0"/>
              </a:rPr>
              <a:t>D</a:t>
            </a:r>
          </a:p>
        </p:txBody>
      </p:sp>
      <p:sp>
        <p:nvSpPr>
          <p:cNvPr id="16" name="TextBox 15"/>
          <p:cNvSpPr txBox="1"/>
          <p:nvPr/>
        </p:nvSpPr>
        <p:spPr>
          <a:xfrm>
            <a:off x="3023660" y="-27383"/>
            <a:ext cx="6841232" cy="830997"/>
          </a:xfrm>
          <a:prstGeom prst="rect">
            <a:avLst/>
          </a:prstGeom>
          <a:noFill/>
        </p:spPr>
        <p:txBody>
          <a:bodyPr wrap="none" rtlCol="0">
            <a:spAutoFit/>
          </a:bodyPr>
          <a:lstStyle/>
          <a:p>
            <a:r>
              <a:rPr lang="en-IN" sz="4800" b="1" dirty="0">
                <a:solidFill>
                  <a:srgbClr val="C00000"/>
                </a:solidFill>
                <a:latin typeface="Arial" pitchFamily="34" charset="0"/>
                <a:cs typeface="Arial" pitchFamily="34" charset="0"/>
              </a:rPr>
              <a:t>Can You Calculate ???</a:t>
            </a:r>
          </a:p>
        </p:txBody>
      </p:sp>
      <p:pic>
        <p:nvPicPr>
          <p:cNvPr id="17" name="Picture 4" descr="See the source image">
            <a:extLst>
              <a:ext uri="{FF2B5EF4-FFF2-40B4-BE49-F238E27FC236}">
                <a16:creationId xmlns:a16="http://schemas.microsoft.com/office/drawing/2014/main" id="{B2A12F9E-91FE-4B4F-AFDC-E00DAE7C23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84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127880" y="935335"/>
          <a:ext cx="4403328" cy="591840"/>
        </p:xfrm>
        <a:graphic>
          <a:graphicData uri="http://schemas.openxmlformats.org/drawingml/2006/table">
            <a:tbl>
              <a:tblPr firstRow="1" bandRow="1">
                <a:tableStyleId>{5940675A-B579-460E-94D1-54222C63F5DA}</a:tableStyleId>
              </a:tblPr>
              <a:tblGrid>
                <a:gridCol w="1100832">
                  <a:extLst>
                    <a:ext uri="{9D8B030D-6E8A-4147-A177-3AD203B41FA5}">
                      <a16:colId xmlns:a16="http://schemas.microsoft.com/office/drawing/2014/main" val="20000"/>
                    </a:ext>
                  </a:extLst>
                </a:gridCol>
                <a:gridCol w="1100832">
                  <a:extLst>
                    <a:ext uri="{9D8B030D-6E8A-4147-A177-3AD203B41FA5}">
                      <a16:colId xmlns:a16="http://schemas.microsoft.com/office/drawing/2014/main" val="20001"/>
                    </a:ext>
                  </a:extLst>
                </a:gridCol>
                <a:gridCol w="1100832">
                  <a:extLst>
                    <a:ext uri="{9D8B030D-6E8A-4147-A177-3AD203B41FA5}">
                      <a16:colId xmlns:a16="http://schemas.microsoft.com/office/drawing/2014/main" val="20002"/>
                    </a:ext>
                  </a:extLst>
                </a:gridCol>
                <a:gridCol w="1100832">
                  <a:extLst>
                    <a:ext uri="{9D8B030D-6E8A-4147-A177-3AD203B41FA5}">
                      <a16:colId xmlns:a16="http://schemas.microsoft.com/office/drawing/2014/main" val="20003"/>
                    </a:ext>
                  </a:extLst>
                </a:gridCol>
              </a:tblGrid>
              <a:tr h="591840">
                <a:tc>
                  <a:txBody>
                    <a:bodyPr/>
                    <a:lstStyle/>
                    <a:p>
                      <a:pPr algn="ctr"/>
                      <a:r>
                        <a:rPr lang="en-IN" sz="2900" dirty="0">
                          <a:latin typeface="Times New Roman" pitchFamily="18" charset="0"/>
                          <a:cs typeface="Times New Roman" pitchFamily="18" charset="0"/>
                        </a:rPr>
                        <a:t>6</a:t>
                      </a:r>
                    </a:p>
                  </a:txBody>
                  <a:tcPr marL="121920" marR="121920"/>
                </a:tc>
                <a:tc>
                  <a:txBody>
                    <a:bodyPr/>
                    <a:lstStyle/>
                    <a:p>
                      <a:pPr algn="ctr"/>
                      <a:r>
                        <a:rPr lang="en-IN" sz="2900" dirty="0">
                          <a:latin typeface="Times New Roman" pitchFamily="18" charset="0"/>
                          <a:cs typeface="Times New Roman" pitchFamily="18" charset="0"/>
                        </a:rPr>
                        <a:t>5</a:t>
                      </a:r>
                    </a:p>
                  </a:txBody>
                  <a:tcPr marL="121920" marR="121920"/>
                </a:tc>
                <a:tc>
                  <a:txBody>
                    <a:bodyPr/>
                    <a:lstStyle/>
                    <a:p>
                      <a:pPr algn="ctr"/>
                      <a:r>
                        <a:rPr lang="en-IN" sz="2900" dirty="0">
                          <a:latin typeface="Times New Roman" pitchFamily="18" charset="0"/>
                          <a:cs typeface="Times New Roman" pitchFamily="18" charset="0"/>
                        </a:rPr>
                        <a:t>4</a:t>
                      </a:r>
                    </a:p>
                  </a:txBody>
                  <a:tcPr marL="121920" marR="121920"/>
                </a:tc>
                <a:tc>
                  <a:txBody>
                    <a:bodyPr/>
                    <a:lstStyle/>
                    <a:p>
                      <a:pPr algn="ctr"/>
                      <a:r>
                        <a:rPr lang="en-IN" sz="2900" dirty="0">
                          <a:latin typeface="Times New Roman" pitchFamily="18" charset="0"/>
                          <a:cs typeface="Times New Roman" pitchFamily="18" charset="0"/>
                        </a:rPr>
                        <a:t>8</a:t>
                      </a:r>
                    </a:p>
                  </a:txBody>
                  <a:tcPr marL="121920" marR="121920"/>
                </a:tc>
                <a:extLst>
                  <a:ext uri="{0D108BD9-81ED-4DB2-BD59-A6C34878D82A}">
                    <a16:rowId xmlns:a16="http://schemas.microsoft.com/office/drawing/2014/main" val="10000"/>
                  </a:ext>
                </a:extLst>
              </a:tr>
            </a:tbl>
          </a:graphicData>
        </a:graphic>
      </p:graphicFrame>
      <p:sp>
        <p:nvSpPr>
          <p:cNvPr id="8" name="TextBox 7"/>
          <p:cNvSpPr txBox="1"/>
          <p:nvPr/>
        </p:nvSpPr>
        <p:spPr>
          <a:xfrm>
            <a:off x="815414" y="908721"/>
            <a:ext cx="1402948" cy="748988"/>
          </a:xfrm>
          <a:prstGeom prst="rect">
            <a:avLst/>
          </a:prstGeom>
          <a:noFill/>
        </p:spPr>
        <p:txBody>
          <a:bodyPr wrap="none" rtlCol="0">
            <a:spAutoFit/>
          </a:bodyPr>
          <a:lstStyle/>
          <a:p>
            <a:r>
              <a:rPr lang="en-IN" sz="4267" dirty="0">
                <a:latin typeface="Arial" pitchFamily="34" charset="0"/>
                <a:cs typeface="Arial" pitchFamily="34" charset="0"/>
              </a:rPr>
              <a:t>Input</a:t>
            </a:r>
          </a:p>
        </p:txBody>
      </p:sp>
      <p:sp>
        <p:nvSpPr>
          <p:cNvPr id="9" name="TextBox 8"/>
          <p:cNvSpPr txBox="1"/>
          <p:nvPr/>
        </p:nvSpPr>
        <p:spPr>
          <a:xfrm>
            <a:off x="431372" y="2988241"/>
            <a:ext cx="1829347" cy="748988"/>
          </a:xfrm>
          <a:prstGeom prst="rect">
            <a:avLst/>
          </a:prstGeom>
          <a:noFill/>
        </p:spPr>
        <p:txBody>
          <a:bodyPr wrap="none" rtlCol="0">
            <a:spAutoFit/>
          </a:bodyPr>
          <a:lstStyle/>
          <a:p>
            <a:r>
              <a:rPr lang="en-IN" sz="4267" dirty="0">
                <a:latin typeface="Arial" pitchFamily="34" charset="0"/>
                <a:cs typeface="Arial" pitchFamily="34" charset="0"/>
              </a:rPr>
              <a:t>Output</a:t>
            </a:r>
          </a:p>
        </p:txBody>
      </p:sp>
      <p:graphicFrame>
        <p:nvGraphicFramePr>
          <p:cNvPr id="10" name="Table 9"/>
          <p:cNvGraphicFramePr>
            <a:graphicFrameLocks noGrp="1"/>
          </p:cNvGraphicFramePr>
          <p:nvPr/>
        </p:nvGraphicFramePr>
        <p:xfrm>
          <a:off x="3119669" y="3053184"/>
          <a:ext cx="4992556"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tblGrid>
              <a:tr h="591840">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2</a:t>
                      </a:r>
                    </a:p>
                  </a:txBody>
                  <a:tcPr marL="121920" marR="121920"/>
                </a:tc>
                <a:tc>
                  <a:txBody>
                    <a:bodyPr/>
                    <a:lstStyle/>
                    <a:p>
                      <a:pPr algn="ctr"/>
                      <a:r>
                        <a:rPr lang="en-IN" sz="2400" dirty="0">
                          <a:latin typeface="Times New Roman" pitchFamily="18" charset="0"/>
                          <a:cs typeface="Times New Roman" pitchFamily="18" charset="0"/>
                        </a:rPr>
                        <a:t>3</a:t>
                      </a:r>
                    </a:p>
                  </a:txBody>
                  <a:tcPr marL="121920" marR="121920"/>
                </a:tc>
                <a:tc>
                  <a:txBody>
                    <a:bodyPr/>
                    <a:lstStyle/>
                    <a:p>
                      <a:pPr algn="ctr"/>
                      <a:r>
                        <a:rPr lang="en-IN" sz="2400" dirty="0">
                          <a:latin typeface="Times New Roman" pitchFamily="18" charset="0"/>
                          <a:cs typeface="Times New Roman" pitchFamily="18" charset="0"/>
                        </a:rPr>
                        <a:t>0</a:t>
                      </a:r>
                    </a:p>
                  </a:txBody>
                  <a:tcPr marL="121920" marR="121920"/>
                </a:tc>
                <a:extLst>
                  <a:ext uri="{0D108BD9-81ED-4DB2-BD59-A6C34878D82A}">
                    <a16:rowId xmlns:a16="http://schemas.microsoft.com/office/drawing/2014/main" val="10000"/>
                  </a:ext>
                </a:extLst>
              </a:tr>
            </a:tbl>
          </a:graphicData>
        </a:graphic>
      </p:graphicFrame>
      <p:sp>
        <p:nvSpPr>
          <p:cNvPr id="11" name="Down Arrow 10"/>
          <p:cNvSpPr/>
          <p:nvPr/>
        </p:nvSpPr>
        <p:spPr>
          <a:xfrm>
            <a:off x="5039883" y="2156859"/>
            <a:ext cx="576064" cy="79208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sz="24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Arial" pitchFamily="34" charset="0"/>
              <a:cs typeface="Arial" pitchFamily="34" charset="0"/>
            </a:endParaRPr>
          </a:p>
        </p:txBody>
      </p:sp>
      <p:graphicFrame>
        <p:nvGraphicFramePr>
          <p:cNvPr id="12" name="Table 11"/>
          <p:cNvGraphicFramePr>
            <a:graphicFrameLocks noGrp="1"/>
          </p:cNvGraphicFramePr>
          <p:nvPr/>
        </p:nvGraphicFramePr>
        <p:xfrm>
          <a:off x="3119669" y="3845272"/>
          <a:ext cx="4992556"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tblGrid>
              <a:tr h="591840">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2</a:t>
                      </a:r>
                    </a:p>
                  </a:txBody>
                  <a:tcPr marL="121920" marR="121920"/>
                </a:tc>
                <a:tc>
                  <a:txBody>
                    <a:bodyPr/>
                    <a:lstStyle/>
                    <a:p>
                      <a:pPr algn="ctr"/>
                      <a:r>
                        <a:rPr lang="en-IN" sz="2400" dirty="0">
                          <a:latin typeface="Times New Roman" pitchFamily="18" charset="0"/>
                          <a:cs typeface="Times New Roman" pitchFamily="18" charset="0"/>
                        </a:rPr>
                        <a:t>3</a:t>
                      </a:r>
                    </a:p>
                  </a:txBody>
                  <a:tcPr marL="121920" marR="121920"/>
                </a:tc>
                <a:tc>
                  <a:txBody>
                    <a:bodyPr/>
                    <a:lstStyle/>
                    <a:p>
                      <a:pPr algn="ctr"/>
                      <a:r>
                        <a:rPr lang="en-IN" sz="2400" dirty="0">
                          <a:latin typeface="Times New Roman" pitchFamily="18" charset="0"/>
                          <a:cs typeface="Times New Roman" pitchFamily="18" charset="0"/>
                        </a:rPr>
                        <a:t>4</a:t>
                      </a:r>
                    </a:p>
                  </a:txBody>
                  <a:tcPr marL="121920" marR="12192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3119669" y="4637360"/>
          <a:ext cx="4992556"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tblGrid>
              <a:tr h="591840">
                <a:tc>
                  <a:txBody>
                    <a:bodyPr/>
                    <a:lstStyle/>
                    <a:p>
                      <a:pPr algn="ctr"/>
                      <a:r>
                        <a:rPr lang="en-IN" sz="2400" dirty="0">
                          <a:latin typeface="Times New Roman" pitchFamily="18" charset="0"/>
                          <a:cs typeface="Times New Roman" pitchFamily="18" charset="0"/>
                        </a:rPr>
                        <a:t>2</a:t>
                      </a:r>
                    </a:p>
                  </a:txBody>
                  <a:tcPr marL="121920" marR="121920"/>
                </a:tc>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0</a:t>
                      </a:r>
                    </a:p>
                  </a:txBody>
                  <a:tcPr marL="121920" marR="121920"/>
                </a:tc>
                <a:tc>
                  <a:txBody>
                    <a:bodyPr/>
                    <a:lstStyle/>
                    <a:p>
                      <a:pPr algn="ctr"/>
                      <a:r>
                        <a:rPr lang="en-IN" sz="2400" dirty="0">
                          <a:latin typeface="Times New Roman" pitchFamily="18" charset="0"/>
                          <a:cs typeface="Times New Roman" pitchFamily="18" charset="0"/>
                        </a:rPr>
                        <a:t>3</a:t>
                      </a:r>
                    </a:p>
                  </a:txBody>
                  <a:tcPr marL="121920" marR="12192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3119669" y="5445224"/>
          <a:ext cx="4992556"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tblGrid>
              <a:tr h="591840">
                <a:tc>
                  <a:txBody>
                    <a:bodyPr/>
                    <a:lstStyle/>
                    <a:p>
                      <a:pPr algn="ctr"/>
                      <a:r>
                        <a:rPr lang="en-IN" sz="2400" dirty="0">
                          <a:latin typeface="Times New Roman" pitchFamily="18" charset="0"/>
                          <a:cs typeface="Times New Roman" pitchFamily="18" charset="0"/>
                        </a:rPr>
                        <a:t>2</a:t>
                      </a:r>
                    </a:p>
                  </a:txBody>
                  <a:tcPr marL="121920" marR="121920"/>
                </a:tc>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3</a:t>
                      </a:r>
                    </a:p>
                  </a:txBody>
                  <a:tcPr marL="121920" marR="121920"/>
                </a:tc>
                <a:extLst>
                  <a:ext uri="{0D108BD9-81ED-4DB2-BD59-A6C34878D82A}">
                    <a16:rowId xmlns:a16="http://schemas.microsoft.com/office/drawing/2014/main" val="10000"/>
                  </a:ext>
                </a:extLst>
              </a:tr>
            </a:tbl>
          </a:graphicData>
        </a:graphic>
      </p:graphicFrame>
      <p:sp>
        <p:nvSpPr>
          <p:cNvPr id="15" name="TextBox 14"/>
          <p:cNvSpPr txBox="1"/>
          <p:nvPr/>
        </p:nvSpPr>
        <p:spPr>
          <a:xfrm>
            <a:off x="2351585" y="2996952"/>
            <a:ext cx="530915" cy="3077574"/>
          </a:xfrm>
          <a:prstGeom prst="rect">
            <a:avLst/>
          </a:prstGeom>
          <a:noFill/>
        </p:spPr>
        <p:txBody>
          <a:bodyPr wrap="none" rtlCol="0">
            <a:spAutoFit/>
          </a:bodyPr>
          <a:lstStyle/>
          <a:p>
            <a:r>
              <a:rPr lang="en-IN" sz="3733" dirty="0">
                <a:latin typeface="Arial" pitchFamily="34" charset="0"/>
                <a:cs typeface="Arial" pitchFamily="34" charset="0"/>
              </a:rPr>
              <a:t>A</a:t>
            </a:r>
          </a:p>
          <a:p>
            <a:endParaRPr lang="en-IN" sz="1400" dirty="0">
              <a:latin typeface="Arial" pitchFamily="34" charset="0"/>
              <a:cs typeface="Arial" pitchFamily="34" charset="0"/>
            </a:endParaRPr>
          </a:p>
          <a:p>
            <a:r>
              <a:rPr lang="en-IN" sz="3733" dirty="0">
                <a:latin typeface="Arial" pitchFamily="34" charset="0"/>
                <a:cs typeface="Arial" pitchFamily="34" charset="0"/>
              </a:rPr>
              <a:t>B</a:t>
            </a:r>
          </a:p>
          <a:p>
            <a:endParaRPr lang="en-IN" sz="1467" dirty="0">
              <a:latin typeface="Arial" pitchFamily="34" charset="0"/>
              <a:cs typeface="Arial" pitchFamily="34" charset="0"/>
            </a:endParaRPr>
          </a:p>
          <a:p>
            <a:r>
              <a:rPr lang="en-IN" sz="3733" dirty="0">
                <a:latin typeface="Arial" pitchFamily="34" charset="0"/>
                <a:cs typeface="Arial" pitchFamily="34" charset="0"/>
              </a:rPr>
              <a:t>C</a:t>
            </a:r>
          </a:p>
          <a:p>
            <a:endParaRPr lang="en-IN" sz="1600" dirty="0">
              <a:latin typeface="Arial" pitchFamily="34" charset="0"/>
              <a:cs typeface="Arial" pitchFamily="34" charset="0"/>
            </a:endParaRPr>
          </a:p>
          <a:p>
            <a:r>
              <a:rPr lang="en-IN" sz="3733" dirty="0">
                <a:latin typeface="Arial" pitchFamily="34" charset="0"/>
                <a:cs typeface="Arial" pitchFamily="34" charset="0"/>
              </a:rPr>
              <a:t>D</a:t>
            </a:r>
          </a:p>
        </p:txBody>
      </p:sp>
      <p:sp>
        <p:nvSpPr>
          <p:cNvPr id="16" name="TextBox 15"/>
          <p:cNvSpPr txBox="1"/>
          <p:nvPr/>
        </p:nvSpPr>
        <p:spPr>
          <a:xfrm>
            <a:off x="3568994" y="-27383"/>
            <a:ext cx="3566169" cy="830997"/>
          </a:xfrm>
          <a:prstGeom prst="rect">
            <a:avLst/>
          </a:prstGeom>
          <a:noFill/>
        </p:spPr>
        <p:txBody>
          <a:bodyPr wrap="none" rtlCol="0">
            <a:spAutoFit/>
          </a:bodyPr>
          <a:lstStyle/>
          <a:p>
            <a:r>
              <a:rPr lang="en-IN" sz="4800" b="1" dirty="0">
                <a:solidFill>
                  <a:srgbClr val="C00000"/>
                </a:solidFill>
                <a:latin typeface="Arial" pitchFamily="34" charset="0"/>
                <a:cs typeface="Arial" pitchFamily="34" charset="0"/>
              </a:rPr>
              <a:t>Test Case 2</a:t>
            </a:r>
          </a:p>
        </p:txBody>
      </p:sp>
      <p:pic>
        <p:nvPicPr>
          <p:cNvPr id="17" name="Picture 2" descr="See the source image">
            <a:extLst>
              <a:ext uri="{FF2B5EF4-FFF2-40B4-BE49-F238E27FC236}">
                <a16:creationId xmlns:a16="http://schemas.microsoft.com/office/drawing/2014/main" id="{A3660335-9D3B-47BF-9478-30ACAA598C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090" t="1469" r="23621" b="11463"/>
          <a:stretch/>
        </p:blipFill>
        <p:spPr bwMode="auto">
          <a:xfrm>
            <a:off x="8935680" y="1520973"/>
            <a:ext cx="3215680" cy="421567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Picture 4" descr="See the source image">
            <a:extLst>
              <a:ext uri="{FF2B5EF4-FFF2-40B4-BE49-F238E27FC236}">
                <a16:creationId xmlns:a16="http://schemas.microsoft.com/office/drawing/2014/main" id="{6D3C45EB-1BBF-44D9-8022-4E22458F3B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88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002060"/>
                </a:solidFill>
                <a:latin typeface="Times New Roman" panose="02020603050405020304" pitchFamily="18" charset="0"/>
                <a:cs typeface="Times New Roman" panose="02020603050405020304" pitchFamily="18" charset="0"/>
              </a:rPr>
              <a:t>Constraint Quiz</a:t>
            </a:r>
          </a:p>
        </p:txBody>
      </p:sp>
      <p:sp>
        <p:nvSpPr>
          <p:cNvPr id="7" name="Content Placeholder 6"/>
          <p:cNvSpPr>
            <a:spLocks noGrp="1"/>
          </p:cNvSpPr>
          <p:nvPr>
            <p:ph idx="1"/>
          </p:nvPr>
        </p:nvSpPr>
        <p:spPr>
          <a:xfrm>
            <a:off x="630732" y="2012696"/>
            <a:ext cx="10930533" cy="3854705"/>
          </a:xfrm>
        </p:spPr>
        <p:txBody>
          <a:bodyPr>
            <a:normAutofit/>
          </a:bodyPr>
          <a:lstStyle/>
          <a:p>
            <a:r>
              <a:rPr lang="en-IN" sz="3733" dirty="0">
                <a:latin typeface="Times New Roman" panose="02020603050405020304" pitchFamily="18" charset="0"/>
                <a:cs typeface="Times New Roman" panose="02020603050405020304" pitchFamily="18" charset="0"/>
              </a:rPr>
              <a:t>What is the meaning of the constraints in terms of processing :	j != </a:t>
            </a:r>
            <a:r>
              <a:rPr lang="en-IN" sz="3733" dirty="0" err="1">
                <a:latin typeface="Times New Roman" panose="02020603050405020304" pitchFamily="18" charset="0"/>
                <a:cs typeface="Times New Roman" panose="02020603050405020304" pitchFamily="18" charset="0"/>
              </a:rPr>
              <a:t>i</a:t>
            </a:r>
            <a:r>
              <a:rPr lang="en-IN" sz="3733" dirty="0">
                <a:latin typeface="Times New Roman" panose="02020603050405020304" pitchFamily="18" charset="0"/>
                <a:cs typeface="Times New Roman" panose="02020603050405020304" pitchFamily="18" charset="0"/>
              </a:rPr>
              <a:t> 	</a:t>
            </a:r>
            <a:r>
              <a:rPr lang="en-IN" sz="3733" b="1" dirty="0">
                <a:latin typeface="Times New Roman" panose="02020603050405020304" pitchFamily="18" charset="0"/>
                <a:cs typeface="Times New Roman" panose="02020603050405020304" pitchFamily="18" charset="0"/>
              </a:rPr>
              <a:t>and</a:t>
            </a:r>
            <a:r>
              <a:rPr lang="en-IN" sz="3733" dirty="0">
                <a:latin typeface="Times New Roman" panose="02020603050405020304" pitchFamily="18" charset="0"/>
                <a:cs typeface="Times New Roman" panose="02020603050405020304" pitchFamily="18" charset="0"/>
              </a:rPr>
              <a:t> 	</a:t>
            </a:r>
            <a:r>
              <a:rPr lang="en-IN" sz="3733" dirty="0" err="1">
                <a:latin typeface="Times New Roman" panose="02020603050405020304" pitchFamily="18" charset="0"/>
                <a:cs typeface="Times New Roman" panose="02020603050405020304" pitchFamily="18" charset="0"/>
              </a:rPr>
              <a:t>nums</a:t>
            </a:r>
            <a:r>
              <a:rPr lang="en-IN" sz="3733" dirty="0">
                <a:latin typeface="Times New Roman" panose="02020603050405020304" pitchFamily="18" charset="0"/>
                <a:cs typeface="Times New Roman" panose="02020603050405020304" pitchFamily="18" charset="0"/>
              </a:rPr>
              <a:t>[j] &lt; </a:t>
            </a:r>
            <a:r>
              <a:rPr lang="en-IN" sz="3733" dirty="0" err="1">
                <a:latin typeface="Times New Roman" panose="02020603050405020304" pitchFamily="18" charset="0"/>
                <a:cs typeface="Times New Roman" panose="02020603050405020304" pitchFamily="18" charset="0"/>
              </a:rPr>
              <a:t>nums</a:t>
            </a:r>
            <a:r>
              <a:rPr lang="en-IN" sz="3733" dirty="0">
                <a:latin typeface="Times New Roman" panose="02020603050405020304" pitchFamily="18" charset="0"/>
                <a:cs typeface="Times New Roman" panose="02020603050405020304" pitchFamily="18" charset="0"/>
              </a:rPr>
              <a:t>[</a:t>
            </a:r>
            <a:r>
              <a:rPr lang="en-IN" sz="3733" dirty="0" err="1">
                <a:latin typeface="Times New Roman" panose="02020603050405020304" pitchFamily="18" charset="0"/>
                <a:cs typeface="Times New Roman" panose="02020603050405020304" pitchFamily="18" charset="0"/>
              </a:rPr>
              <a:t>i</a:t>
            </a:r>
            <a:r>
              <a:rPr lang="en-IN" sz="3733" dirty="0">
                <a:latin typeface="Times New Roman" panose="02020603050405020304" pitchFamily="18" charset="0"/>
                <a:cs typeface="Times New Roman" panose="02020603050405020304" pitchFamily="18" charset="0"/>
              </a:rPr>
              <a:t>].</a:t>
            </a:r>
          </a:p>
          <a:p>
            <a:endParaRPr lang="en-IN" sz="3733" dirty="0">
              <a:latin typeface="Times New Roman" panose="02020603050405020304" pitchFamily="18" charset="0"/>
              <a:cs typeface="Times New Roman" panose="02020603050405020304" pitchFamily="18" charset="0"/>
            </a:endParaRPr>
          </a:p>
          <a:p>
            <a:pPr>
              <a:buNone/>
            </a:pPr>
            <a:r>
              <a:rPr lang="en-IN" dirty="0">
                <a:solidFill>
                  <a:srgbClr val="C00000"/>
                </a:solidFill>
                <a:latin typeface="Times New Roman" panose="02020603050405020304" pitchFamily="18" charset="0"/>
                <a:cs typeface="Times New Roman" panose="02020603050405020304" pitchFamily="18" charset="0"/>
              </a:rPr>
              <a:t>	A	Integer values can’t be same &amp; </a:t>
            </a:r>
            <a:r>
              <a:rPr lang="en-IN" dirty="0" err="1">
                <a:solidFill>
                  <a:srgbClr val="C00000"/>
                </a:solidFill>
                <a:latin typeface="Times New Roman" panose="02020603050405020304" pitchFamily="18" charset="0"/>
                <a:cs typeface="Times New Roman" panose="02020603050405020304" pitchFamily="18" charset="0"/>
              </a:rPr>
              <a:t>i</a:t>
            </a:r>
            <a:r>
              <a:rPr lang="en-IN" dirty="0">
                <a:solidFill>
                  <a:srgbClr val="C00000"/>
                </a:solidFill>
                <a:latin typeface="Times New Roman" panose="02020603050405020304" pitchFamily="18" charset="0"/>
                <a:cs typeface="Times New Roman" panose="02020603050405020304" pitchFamily="18" charset="0"/>
              </a:rPr>
              <a:t> is greater</a:t>
            </a:r>
          </a:p>
          <a:p>
            <a:pPr>
              <a:buNone/>
            </a:pPr>
            <a:r>
              <a:rPr lang="en-IN" dirty="0">
                <a:solidFill>
                  <a:srgbClr val="C00000"/>
                </a:solidFill>
                <a:latin typeface="Times New Roman" panose="02020603050405020304" pitchFamily="18" charset="0"/>
                <a:cs typeface="Times New Roman" panose="02020603050405020304" pitchFamily="18" charset="0"/>
              </a:rPr>
              <a:t>	B	Indexes can’t be same</a:t>
            </a:r>
          </a:p>
          <a:p>
            <a:pPr>
              <a:buNone/>
            </a:pPr>
            <a:r>
              <a:rPr lang="en-IN" dirty="0">
                <a:solidFill>
                  <a:srgbClr val="C00000"/>
                </a:solidFill>
                <a:latin typeface="Times New Roman" panose="02020603050405020304" pitchFamily="18" charset="0"/>
                <a:cs typeface="Times New Roman" panose="02020603050405020304" pitchFamily="18" charset="0"/>
              </a:rPr>
              <a:t>	C	Neither Indexes nor Values can’t be same</a:t>
            </a:r>
          </a:p>
          <a:p>
            <a:pPr>
              <a:buNone/>
            </a:pPr>
            <a:r>
              <a:rPr lang="en-IN" dirty="0">
                <a:solidFill>
                  <a:srgbClr val="C00000"/>
                </a:solidFill>
                <a:latin typeface="Times New Roman" panose="02020603050405020304" pitchFamily="18" charset="0"/>
                <a:cs typeface="Times New Roman" panose="02020603050405020304" pitchFamily="18" charset="0"/>
              </a:rPr>
              <a:t>	D	Indexes can’t be same &amp; </a:t>
            </a:r>
            <a:r>
              <a:rPr lang="en-IN" dirty="0" err="1">
                <a:solidFill>
                  <a:srgbClr val="C00000"/>
                </a:solidFill>
                <a:latin typeface="Times New Roman" panose="02020603050405020304" pitchFamily="18" charset="0"/>
                <a:cs typeface="Times New Roman" panose="02020603050405020304" pitchFamily="18" charset="0"/>
              </a:rPr>
              <a:t>i</a:t>
            </a:r>
            <a:r>
              <a:rPr lang="en-IN" dirty="0">
                <a:solidFill>
                  <a:srgbClr val="C00000"/>
                </a:solidFill>
                <a:latin typeface="Times New Roman" panose="02020603050405020304" pitchFamily="18" charset="0"/>
                <a:cs typeface="Times New Roman" panose="02020603050405020304" pitchFamily="18" charset="0"/>
              </a:rPr>
              <a:t> is greater</a:t>
            </a:r>
          </a:p>
          <a:p>
            <a:pPr>
              <a:buNone/>
            </a:pPr>
            <a:endParaRPr lang="en-IN" sz="3733" dirty="0">
              <a:latin typeface="Times New Roman" panose="02020603050405020304" pitchFamily="18" charset="0"/>
              <a:cs typeface="Times New Roman" panose="02020603050405020304" pitchFamily="18" charset="0"/>
            </a:endParaRPr>
          </a:p>
        </p:txBody>
      </p:sp>
      <p:pic>
        <p:nvPicPr>
          <p:cNvPr id="4" name="Picture 4" descr="See the source image">
            <a:extLst>
              <a:ext uri="{FF2B5EF4-FFF2-40B4-BE49-F238E27FC236}">
                <a16:creationId xmlns:a16="http://schemas.microsoft.com/office/drawing/2014/main" id="{80BF93E1-978D-4AC2-8C97-EEECD7D430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57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7">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0801" y="381001"/>
            <a:ext cx="6756908" cy="766233"/>
          </a:xfrm>
        </p:spPr>
        <p:txBody>
          <a:bodyPr/>
          <a:lstStyle/>
          <a:p>
            <a:r>
              <a:rPr lang="en-IN" dirty="0">
                <a:solidFill>
                  <a:srgbClr val="C00000"/>
                </a:solidFill>
                <a:latin typeface="Times New Roman" panose="02020603050405020304" pitchFamily="18" charset="0"/>
                <a:cs typeface="Times New Roman" panose="02020603050405020304" pitchFamily="18" charset="0"/>
              </a:rPr>
              <a:t>Step 3: Algorithm</a:t>
            </a:r>
          </a:p>
        </p:txBody>
      </p:sp>
      <p:sp>
        <p:nvSpPr>
          <p:cNvPr id="3" name="Content Placeholder 2"/>
          <p:cNvSpPr>
            <a:spLocks noGrp="1"/>
          </p:cNvSpPr>
          <p:nvPr>
            <p:ph idx="1"/>
          </p:nvPr>
        </p:nvSpPr>
        <p:spPr/>
        <p:txBody>
          <a:bodyPr>
            <a:normAutofit/>
          </a:bodyPr>
          <a:lstStyle/>
          <a:p>
            <a:r>
              <a:rPr lang="en-IN" b="1" dirty="0">
                <a:latin typeface="Times New Roman" panose="02020603050405020304" pitchFamily="18" charset="0"/>
                <a:cs typeface="Times New Roman" panose="02020603050405020304" pitchFamily="18" charset="0"/>
              </a:rPr>
              <a:t>Step 1: Initialization:</a:t>
            </a:r>
          </a:p>
          <a:p>
            <a:pPr lvl="1">
              <a:buNone/>
            </a:pPr>
            <a:endParaRPr lang="en-IN" sz="1600" b="1" i="1" dirty="0">
              <a:solidFill>
                <a:srgbClr val="C00000"/>
              </a:solidFill>
              <a:latin typeface="Times New Roman" panose="02020603050405020304" pitchFamily="18" charset="0"/>
              <a:cs typeface="Times New Roman" panose="02020603050405020304" pitchFamily="18" charset="0"/>
            </a:endParaRPr>
          </a:p>
          <a:p>
            <a:pPr lvl="1">
              <a:buNone/>
            </a:pPr>
            <a:endParaRPr lang="en-IN" sz="1600" b="1" i="1" dirty="0">
              <a:solidFill>
                <a:srgbClr val="C00000"/>
              </a:solidFill>
              <a:latin typeface="Times New Roman" panose="02020603050405020304" pitchFamily="18" charset="0"/>
              <a:cs typeface="Times New Roman" panose="02020603050405020304" pitchFamily="18" charset="0"/>
            </a:endParaRPr>
          </a:p>
          <a:p>
            <a:endParaRPr lang="en-IN" b="1" i="1"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IN" b="1" i="1" dirty="0">
                <a:solidFill>
                  <a:schemeClr val="tx1">
                    <a:lumMod val="95000"/>
                    <a:lumOff val="5000"/>
                  </a:schemeClr>
                </a:solidFill>
                <a:latin typeface="Times New Roman" panose="02020603050405020304" pitchFamily="18" charset="0"/>
                <a:cs typeface="Times New Roman" panose="02020603050405020304" pitchFamily="18" charset="0"/>
              </a:rPr>
              <a:t>Step 2: </a:t>
            </a:r>
            <a:r>
              <a:rPr lang="en-IN" b="1" dirty="0">
                <a:solidFill>
                  <a:schemeClr val="tx1">
                    <a:lumMod val="95000"/>
                    <a:lumOff val="5000"/>
                  </a:schemeClr>
                </a:solidFill>
                <a:latin typeface="Times New Roman" panose="02020603050405020304" pitchFamily="18" charset="0"/>
                <a:cs typeface="Times New Roman" panose="02020603050405020304" pitchFamily="18" charset="0"/>
              </a:rPr>
              <a:t>Processing</a:t>
            </a:r>
            <a:r>
              <a:rPr lang="en-IN" b="1" i="1" dirty="0">
                <a:solidFill>
                  <a:schemeClr val="tx1">
                    <a:lumMod val="95000"/>
                    <a:lumOff val="5000"/>
                  </a:schemeClr>
                </a:solidFill>
                <a:latin typeface="Times New Roman" panose="02020603050405020304" pitchFamily="18" charset="0"/>
                <a:cs typeface="Times New Roman" panose="02020603050405020304" pitchFamily="18" charset="0"/>
              </a:rPr>
              <a:t>	</a:t>
            </a:r>
          </a:p>
          <a:p>
            <a:endParaRPr lang="en-IN" sz="2267" b="1" i="1" dirty="0">
              <a:solidFill>
                <a:srgbClr val="002060"/>
              </a:solidFill>
              <a:latin typeface="Times New Roman" panose="02020603050405020304" pitchFamily="18" charset="0"/>
              <a:cs typeface="Times New Roman" panose="02020603050405020304" pitchFamily="18" charset="0"/>
            </a:endParaRPr>
          </a:p>
          <a:p>
            <a:endParaRPr lang="en-IN" b="1" i="1" dirty="0">
              <a:solidFill>
                <a:srgbClr val="002060"/>
              </a:solidFill>
              <a:latin typeface="Times New Roman" panose="02020603050405020304" pitchFamily="18" charset="0"/>
              <a:cs typeface="Times New Roman" panose="02020603050405020304" pitchFamily="18" charset="0"/>
            </a:endParaRPr>
          </a:p>
          <a:p>
            <a:r>
              <a:rPr lang="en-IN" b="1" i="1" dirty="0">
                <a:latin typeface="Times New Roman" panose="02020603050405020304" pitchFamily="18" charset="0"/>
                <a:cs typeface="Times New Roman" panose="02020603050405020304" pitchFamily="18" charset="0"/>
              </a:rPr>
              <a:t>Step 3: Output</a:t>
            </a:r>
          </a:p>
        </p:txBody>
      </p:sp>
      <p:pic>
        <p:nvPicPr>
          <p:cNvPr id="4" name="Picture 4" descr="See the source image">
            <a:extLst>
              <a:ext uri="{FF2B5EF4-FFF2-40B4-BE49-F238E27FC236}">
                <a16:creationId xmlns:a16="http://schemas.microsoft.com/office/drawing/2014/main" id="{CBA820B6-5644-423A-8096-EA60925706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3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3">
                                            <p:txEl>
                                              <p:pRg st="4" end="4"/>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 calcmode="lin" valueType="num">
                                      <p:cBhvr>
                                        <p:cTn id="1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4637"/>
            <a:ext cx="10972800" cy="4525963"/>
          </a:xfrm>
        </p:spPr>
        <p:txBody>
          <a:bodyPr>
            <a:noAutofit/>
          </a:bodyPr>
          <a:lstStyle/>
          <a:p>
            <a:pPr marL="609585" indent="-609585">
              <a:buNone/>
            </a:pPr>
            <a:r>
              <a:rPr lang="en-IN" sz="2667" dirty="0">
                <a:latin typeface="Times New Roman" panose="02020603050405020304" pitchFamily="18" charset="0"/>
                <a:cs typeface="Times New Roman" panose="02020603050405020304" pitchFamily="18" charset="0"/>
              </a:rPr>
              <a:t>1</a:t>
            </a:r>
            <a:r>
              <a:rPr lang="en-IN" sz="2667" b="1" dirty="0">
                <a:solidFill>
                  <a:srgbClr val="0070C0"/>
                </a:solidFill>
                <a:latin typeface="Times New Roman" panose="02020603050405020304" pitchFamily="18" charset="0"/>
                <a:cs typeface="Times New Roman" panose="02020603050405020304" pitchFamily="18" charset="0"/>
              </a:rPr>
              <a:t>	def</a:t>
            </a:r>
            <a:r>
              <a:rPr lang="en-IN" sz="2667" b="1" dirty="0">
                <a:solidFill>
                  <a:srgbClr val="C00000"/>
                </a:solidFill>
                <a:latin typeface="Times New Roman" panose="02020603050405020304" pitchFamily="18" charset="0"/>
                <a:cs typeface="Times New Roman" panose="02020603050405020304" pitchFamily="18" charset="0"/>
              </a:rPr>
              <a:t> </a:t>
            </a:r>
            <a:r>
              <a:rPr lang="en-IN" sz="2667" b="1" dirty="0" err="1">
                <a:solidFill>
                  <a:srgbClr val="7030A0"/>
                </a:solidFill>
                <a:latin typeface="Times New Roman" panose="02020603050405020304" pitchFamily="18" charset="0"/>
                <a:cs typeface="Times New Roman" panose="02020603050405020304" pitchFamily="18" charset="0"/>
              </a:rPr>
              <a:t>smallerNumbersThanCurrent</a:t>
            </a:r>
            <a:r>
              <a:rPr lang="en-IN" sz="2667" b="1" dirty="0">
                <a:latin typeface="Times New Roman" panose="02020603050405020304" pitchFamily="18" charset="0"/>
                <a:cs typeface="Times New Roman" panose="02020603050405020304" pitchFamily="18" charset="0"/>
              </a:rPr>
              <a:t>(</a:t>
            </a:r>
            <a:r>
              <a:rPr lang="en-IN" sz="2667" b="1" dirty="0">
                <a:solidFill>
                  <a:srgbClr val="0070C0"/>
                </a:solidFill>
                <a:latin typeface="Times New Roman" panose="02020603050405020304" pitchFamily="18" charset="0"/>
                <a:cs typeface="Times New Roman" panose="02020603050405020304" pitchFamily="18" charset="0"/>
              </a:rPr>
              <a:t>self</a:t>
            </a:r>
            <a:r>
              <a:rPr lang="en-IN" sz="2667" b="1" dirty="0">
                <a:latin typeface="Times New Roman" panose="02020603050405020304" pitchFamily="18" charset="0"/>
                <a:cs typeface="Times New Roman" panose="02020603050405020304" pitchFamily="18" charset="0"/>
              </a:rPr>
              <a:t>,</a:t>
            </a:r>
            <a:r>
              <a:rPr lang="en-IN" sz="2667" b="1" dirty="0">
                <a:solidFill>
                  <a:srgbClr val="C00000"/>
                </a:solidFill>
                <a:latin typeface="Times New Roman" panose="02020603050405020304" pitchFamily="18" charset="0"/>
                <a:cs typeface="Times New Roman" panose="02020603050405020304" pitchFamily="18" charset="0"/>
              </a:rPr>
              <a:t> </a:t>
            </a:r>
            <a:r>
              <a:rPr lang="en-IN" sz="2667" b="1" dirty="0" err="1">
                <a:solidFill>
                  <a:srgbClr val="7030A0"/>
                </a:solidFill>
                <a:latin typeface="Times New Roman" panose="02020603050405020304" pitchFamily="18" charset="0"/>
                <a:cs typeface="Times New Roman" panose="02020603050405020304" pitchFamily="18" charset="0"/>
              </a:rPr>
              <a:t>nums</a:t>
            </a:r>
            <a:r>
              <a:rPr lang="en-IN" sz="2667" b="1" dirty="0">
                <a:latin typeface="Times New Roman" panose="02020603050405020304" pitchFamily="18" charset="0"/>
                <a:cs typeface="Times New Roman" panose="02020603050405020304" pitchFamily="18" charset="0"/>
              </a:rPr>
              <a:t>) :</a:t>
            </a:r>
          </a:p>
          <a:p>
            <a:pPr marL="609585" indent="-609585">
              <a:buNone/>
            </a:pPr>
            <a:r>
              <a:rPr lang="en-IN" sz="2667" dirty="0">
                <a:latin typeface="Times New Roman" panose="02020603050405020304" pitchFamily="18" charset="0"/>
                <a:cs typeface="Times New Roman" panose="02020603050405020304" pitchFamily="18" charset="0"/>
              </a:rPr>
              <a:t>2	    	</a:t>
            </a:r>
            <a:r>
              <a:rPr lang="en-IN" sz="2667" dirty="0" err="1">
                <a:latin typeface="Times New Roman" panose="02020603050405020304" pitchFamily="18" charset="0"/>
                <a:cs typeface="Times New Roman" panose="02020603050405020304" pitchFamily="18" charset="0"/>
              </a:rPr>
              <a:t>ans</a:t>
            </a:r>
            <a:r>
              <a:rPr lang="en-IN" sz="2667" dirty="0">
                <a:latin typeface="Times New Roman" panose="02020603050405020304" pitchFamily="18" charset="0"/>
                <a:cs typeface="Times New Roman" panose="02020603050405020304" pitchFamily="18" charset="0"/>
              </a:rPr>
              <a:t> </a:t>
            </a:r>
            <a:r>
              <a:rPr lang="en-IN" sz="2667" dirty="0">
                <a:solidFill>
                  <a:srgbClr val="002060"/>
                </a:solidFill>
                <a:latin typeface="Times New Roman" panose="02020603050405020304" pitchFamily="18" charset="0"/>
                <a:cs typeface="Times New Roman" panose="02020603050405020304" pitchFamily="18" charset="0"/>
              </a:rPr>
              <a:t>=</a:t>
            </a:r>
            <a:r>
              <a:rPr lang="en-IN" sz="2667" dirty="0">
                <a:latin typeface="Times New Roman" panose="02020603050405020304" pitchFamily="18" charset="0"/>
                <a:cs typeface="Times New Roman" panose="02020603050405020304" pitchFamily="18" charset="0"/>
              </a:rPr>
              <a:t> []</a:t>
            </a:r>
          </a:p>
          <a:p>
            <a:pPr>
              <a:buNone/>
            </a:pPr>
            <a:r>
              <a:rPr lang="en-IN" sz="2667" dirty="0">
                <a:latin typeface="Times New Roman" panose="02020603050405020304" pitchFamily="18" charset="0"/>
                <a:cs typeface="Times New Roman" panose="02020603050405020304" pitchFamily="18" charset="0"/>
              </a:rPr>
              <a:t>3	</a:t>
            </a:r>
            <a:r>
              <a:rPr lang="en-IN" sz="2667" dirty="0">
                <a:solidFill>
                  <a:srgbClr val="0070C0"/>
                </a:solidFill>
                <a:latin typeface="Times New Roman" panose="02020603050405020304" pitchFamily="18" charset="0"/>
                <a:cs typeface="Times New Roman" panose="02020603050405020304" pitchFamily="18" charset="0"/>
              </a:rPr>
              <a:t>for</a:t>
            </a:r>
            <a:r>
              <a:rPr lang="en-IN" sz="2667" dirty="0">
                <a:latin typeface="Times New Roman" panose="02020603050405020304" pitchFamily="18" charset="0"/>
                <a:cs typeface="Times New Roman" panose="02020603050405020304" pitchFamily="18" charset="0"/>
              </a:rPr>
              <a:t> </a:t>
            </a:r>
            <a:r>
              <a:rPr lang="en-IN" sz="2667" dirty="0" err="1">
                <a:latin typeface="Times New Roman" panose="02020603050405020304" pitchFamily="18" charset="0"/>
                <a:cs typeface="Times New Roman" panose="02020603050405020304" pitchFamily="18" charset="0"/>
              </a:rPr>
              <a:t>i</a:t>
            </a:r>
            <a:r>
              <a:rPr lang="en-IN" sz="2667" dirty="0">
                <a:latin typeface="Times New Roman" panose="02020603050405020304" pitchFamily="18" charset="0"/>
                <a:cs typeface="Times New Roman" panose="02020603050405020304" pitchFamily="18" charset="0"/>
              </a:rPr>
              <a:t> </a:t>
            </a:r>
            <a:r>
              <a:rPr lang="en-IN" sz="2667" dirty="0">
                <a:solidFill>
                  <a:srgbClr val="0070C0"/>
                </a:solidFill>
                <a:latin typeface="Times New Roman" panose="02020603050405020304" pitchFamily="18" charset="0"/>
                <a:cs typeface="Times New Roman" panose="02020603050405020304" pitchFamily="18" charset="0"/>
              </a:rPr>
              <a:t>in</a:t>
            </a:r>
            <a:r>
              <a:rPr lang="en-IN" sz="2667" dirty="0">
                <a:latin typeface="Times New Roman" panose="02020603050405020304" pitchFamily="18" charset="0"/>
                <a:cs typeface="Times New Roman" panose="02020603050405020304" pitchFamily="18" charset="0"/>
              </a:rPr>
              <a:t> </a:t>
            </a:r>
            <a:r>
              <a:rPr lang="en-IN" sz="2667" dirty="0">
                <a:solidFill>
                  <a:srgbClr val="7030A0"/>
                </a:solidFill>
                <a:latin typeface="Times New Roman" panose="02020603050405020304" pitchFamily="18" charset="0"/>
                <a:cs typeface="Times New Roman" panose="02020603050405020304" pitchFamily="18" charset="0"/>
              </a:rPr>
              <a:t>range</a:t>
            </a:r>
            <a:r>
              <a:rPr lang="en-IN" sz="2667" dirty="0">
                <a:latin typeface="Times New Roman" panose="02020603050405020304" pitchFamily="18" charset="0"/>
                <a:cs typeface="Times New Roman" panose="02020603050405020304" pitchFamily="18" charset="0"/>
              </a:rPr>
              <a:t>(</a:t>
            </a:r>
            <a:r>
              <a:rPr lang="en-IN" sz="2667" dirty="0" err="1">
                <a:solidFill>
                  <a:srgbClr val="7030A0"/>
                </a:solidFill>
                <a:latin typeface="Times New Roman" panose="02020603050405020304" pitchFamily="18" charset="0"/>
                <a:cs typeface="Times New Roman" panose="02020603050405020304" pitchFamily="18" charset="0"/>
              </a:rPr>
              <a:t>len</a:t>
            </a:r>
            <a:r>
              <a:rPr lang="en-IN" sz="2667" dirty="0">
                <a:latin typeface="Times New Roman" panose="02020603050405020304" pitchFamily="18" charset="0"/>
                <a:cs typeface="Times New Roman" panose="02020603050405020304" pitchFamily="18" charset="0"/>
              </a:rPr>
              <a:t>(</a:t>
            </a:r>
            <a:r>
              <a:rPr lang="en-IN" sz="2667" dirty="0" err="1">
                <a:latin typeface="Times New Roman" panose="02020603050405020304" pitchFamily="18" charset="0"/>
                <a:cs typeface="Times New Roman" panose="02020603050405020304" pitchFamily="18" charset="0"/>
              </a:rPr>
              <a:t>nums</a:t>
            </a:r>
            <a:r>
              <a:rPr lang="en-IN" sz="2667" dirty="0">
                <a:latin typeface="Times New Roman" panose="02020603050405020304" pitchFamily="18" charset="0"/>
                <a:cs typeface="Times New Roman" panose="02020603050405020304" pitchFamily="18" charset="0"/>
              </a:rPr>
              <a:t>)):</a:t>
            </a:r>
          </a:p>
          <a:p>
            <a:pPr>
              <a:buNone/>
            </a:pPr>
            <a:r>
              <a:rPr lang="en-IN" sz="2667" dirty="0">
                <a:latin typeface="Times New Roman" panose="02020603050405020304" pitchFamily="18" charset="0"/>
                <a:cs typeface="Times New Roman" panose="02020603050405020304" pitchFamily="18" charset="0"/>
              </a:rPr>
              <a:t>4        	       count =0</a:t>
            </a:r>
          </a:p>
          <a:p>
            <a:pPr>
              <a:buNone/>
            </a:pPr>
            <a:r>
              <a:rPr lang="en-IN" sz="2667" dirty="0">
                <a:latin typeface="Times New Roman" panose="02020603050405020304" pitchFamily="18" charset="0"/>
                <a:cs typeface="Times New Roman" panose="02020603050405020304" pitchFamily="18" charset="0"/>
              </a:rPr>
              <a:t>5</a:t>
            </a:r>
            <a:r>
              <a:rPr lang="en-IN" sz="2667" dirty="0">
                <a:solidFill>
                  <a:srgbClr val="002060"/>
                </a:solidFill>
                <a:latin typeface="Times New Roman" panose="02020603050405020304" pitchFamily="18" charset="0"/>
                <a:cs typeface="Times New Roman" panose="02020603050405020304" pitchFamily="18" charset="0"/>
              </a:rPr>
              <a:t>                  </a:t>
            </a:r>
            <a:r>
              <a:rPr lang="en-IN" sz="2667" dirty="0">
                <a:solidFill>
                  <a:srgbClr val="0070C0"/>
                </a:solidFill>
                <a:latin typeface="Times New Roman" panose="02020603050405020304" pitchFamily="18" charset="0"/>
                <a:cs typeface="Times New Roman" panose="02020603050405020304" pitchFamily="18" charset="0"/>
              </a:rPr>
              <a:t>for</a:t>
            </a:r>
            <a:r>
              <a:rPr lang="en-IN" sz="2667" dirty="0">
                <a:solidFill>
                  <a:srgbClr val="002060"/>
                </a:solidFill>
                <a:latin typeface="Times New Roman" panose="02020603050405020304" pitchFamily="18" charset="0"/>
                <a:cs typeface="Times New Roman" panose="02020603050405020304" pitchFamily="18" charset="0"/>
              </a:rPr>
              <a:t> j </a:t>
            </a:r>
            <a:r>
              <a:rPr lang="en-IN" sz="2667" dirty="0">
                <a:solidFill>
                  <a:srgbClr val="0070C0"/>
                </a:solidFill>
                <a:latin typeface="Times New Roman" panose="02020603050405020304" pitchFamily="18" charset="0"/>
                <a:cs typeface="Times New Roman" panose="02020603050405020304" pitchFamily="18" charset="0"/>
              </a:rPr>
              <a:t>in</a:t>
            </a:r>
            <a:r>
              <a:rPr lang="en-IN" sz="2667" dirty="0">
                <a:solidFill>
                  <a:srgbClr val="002060"/>
                </a:solidFill>
                <a:latin typeface="Times New Roman" panose="02020603050405020304" pitchFamily="18" charset="0"/>
                <a:cs typeface="Times New Roman" panose="02020603050405020304" pitchFamily="18" charset="0"/>
              </a:rPr>
              <a:t> </a:t>
            </a:r>
            <a:r>
              <a:rPr lang="en-IN" sz="2667" dirty="0">
                <a:solidFill>
                  <a:srgbClr val="7030A0"/>
                </a:solidFill>
                <a:latin typeface="Times New Roman" panose="02020603050405020304" pitchFamily="18" charset="0"/>
                <a:cs typeface="Times New Roman" panose="02020603050405020304" pitchFamily="18" charset="0"/>
              </a:rPr>
              <a:t>range</a:t>
            </a:r>
            <a:r>
              <a:rPr lang="en-IN" sz="2667" dirty="0">
                <a:latin typeface="Times New Roman" panose="02020603050405020304" pitchFamily="18" charset="0"/>
                <a:cs typeface="Times New Roman" panose="02020603050405020304" pitchFamily="18" charset="0"/>
              </a:rPr>
              <a:t>(</a:t>
            </a:r>
            <a:r>
              <a:rPr lang="en-IN" sz="2667" dirty="0" err="1">
                <a:solidFill>
                  <a:srgbClr val="7030A0"/>
                </a:solidFill>
                <a:latin typeface="Times New Roman" panose="02020603050405020304" pitchFamily="18" charset="0"/>
                <a:cs typeface="Times New Roman" panose="02020603050405020304" pitchFamily="18" charset="0"/>
              </a:rPr>
              <a:t>len</a:t>
            </a:r>
            <a:r>
              <a:rPr lang="en-IN" sz="2667" dirty="0">
                <a:latin typeface="Times New Roman" panose="02020603050405020304" pitchFamily="18" charset="0"/>
                <a:cs typeface="Times New Roman" panose="02020603050405020304" pitchFamily="18" charset="0"/>
              </a:rPr>
              <a:t>(</a:t>
            </a:r>
            <a:r>
              <a:rPr lang="en-IN" sz="2667" dirty="0" err="1">
                <a:latin typeface="Times New Roman" panose="02020603050405020304" pitchFamily="18" charset="0"/>
                <a:cs typeface="Times New Roman" panose="02020603050405020304" pitchFamily="18" charset="0"/>
              </a:rPr>
              <a:t>nums</a:t>
            </a:r>
            <a:r>
              <a:rPr lang="en-IN" sz="2667" dirty="0">
                <a:latin typeface="Times New Roman" panose="02020603050405020304" pitchFamily="18" charset="0"/>
                <a:cs typeface="Times New Roman" panose="02020603050405020304" pitchFamily="18" charset="0"/>
              </a:rPr>
              <a:t>)):</a:t>
            </a:r>
          </a:p>
          <a:p>
            <a:pPr>
              <a:buNone/>
            </a:pPr>
            <a:r>
              <a:rPr lang="en-IN" sz="2667" dirty="0">
                <a:latin typeface="Times New Roman" panose="02020603050405020304" pitchFamily="18" charset="0"/>
                <a:cs typeface="Times New Roman" panose="02020603050405020304" pitchFamily="18" charset="0"/>
              </a:rPr>
              <a:t>6</a:t>
            </a:r>
            <a:r>
              <a:rPr lang="en-IN" sz="2667" dirty="0">
                <a:solidFill>
                  <a:srgbClr val="002060"/>
                </a:solidFill>
                <a:latin typeface="Times New Roman" panose="02020603050405020304" pitchFamily="18" charset="0"/>
                <a:cs typeface="Times New Roman" panose="02020603050405020304" pitchFamily="18" charset="0"/>
              </a:rPr>
              <a:t>                	</a:t>
            </a:r>
            <a:r>
              <a:rPr lang="en-IN" sz="2667" dirty="0">
                <a:solidFill>
                  <a:srgbClr val="0070C0"/>
                </a:solidFill>
                <a:latin typeface="Times New Roman" panose="02020603050405020304" pitchFamily="18" charset="0"/>
                <a:cs typeface="Times New Roman" panose="02020603050405020304" pitchFamily="18" charset="0"/>
              </a:rPr>
              <a:t>if</a:t>
            </a:r>
            <a:r>
              <a:rPr lang="en-IN" sz="2667" dirty="0">
                <a:latin typeface="Times New Roman" panose="02020603050405020304" pitchFamily="18" charset="0"/>
                <a:cs typeface="Times New Roman" panose="02020603050405020304" pitchFamily="18" charset="0"/>
              </a:rPr>
              <a:t> </a:t>
            </a:r>
            <a:r>
              <a:rPr lang="en-IN" sz="2667" dirty="0" err="1">
                <a:latin typeface="Times New Roman" panose="02020603050405020304" pitchFamily="18" charset="0"/>
                <a:cs typeface="Times New Roman" panose="02020603050405020304" pitchFamily="18" charset="0"/>
              </a:rPr>
              <a:t>nums</a:t>
            </a:r>
            <a:r>
              <a:rPr lang="en-IN" sz="2667" dirty="0">
                <a:latin typeface="Times New Roman" panose="02020603050405020304" pitchFamily="18" charset="0"/>
                <a:cs typeface="Times New Roman" panose="02020603050405020304" pitchFamily="18" charset="0"/>
              </a:rPr>
              <a:t>[</a:t>
            </a:r>
            <a:r>
              <a:rPr lang="en-IN" sz="2667" dirty="0" err="1">
                <a:latin typeface="Times New Roman" panose="02020603050405020304" pitchFamily="18" charset="0"/>
                <a:cs typeface="Times New Roman" panose="02020603050405020304" pitchFamily="18" charset="0"/>
              </a:rPr>
              <a:t>i</a:t>
            </a:r>
            <a:r>
              <a:rPr lang="en-IN" sz="2667" dirty="0">
                <a:latin typeface="Times New Roman" panose="02020603050405020304" pitchFamily="18" charset="0"/>
                <a:cs typeface="Times New Roman" panose="02020603050405020304" pitchFamily="18" charset="0"/>
              </a:rPr>
              <a:t>]&gt;</a:t>
            </a:r>
            <a:r>
              <a:rPr lang="en-IN" sz="2667" dirty="0" err="1">
                <a:latin typeface="Times New Roman" panose="02020603050405020304" pitchFamily="18" charset="0"/>
                <a:cs typeface="Times New Roman" panose="02020603050405020304" pitchFamily="18" charset="0"/>
              </a:rPr>
              <a:t>nums</a:t>
            </a:r>
            <a:r>
              <a:rPr lang="en-IN" sz="2667" dirty="0">
                <a:latin typeface="Times New Roman" panose="02020603050405020304" pitchFamily="18" charset="0"/>
                <a:cs typeface="Times New Roman" panose="02020603050405020304" pitchFamily="18" charset="0"/>
              </a:rPr>
              <a:t>[j] and </a:t>
            </a:r>
            <a:r>
              <a:rPr lang="en-IN" sz="2667" dirty="0" err="1">
                <a:latin typeface="Times New Roman" panose="02020603050405020304" pitchFamily="18" charset="0"/>
                <a:cs typeface="Times New Roman" panose="02020603050405020304" pitchFamily="18" charset="0"/>
              </a:rPr>
              <a:t>i</a:t>
            </a:r>
            <a:r>
              <a:rPr lang="en-IN" sz="2667" dirty="0">
                <a:latin typeface="Times New Roman" panose="02020603050405020304" pitchFamily="18" charset="0"/>
                <a:cs typeface="Times New Roman" panose="02020603050405020304" pitchFamily="18" charset="0"/>
              </a:rPr>
              <a:t>!=j:</a:t>
            </a:r>
          </a:p>
          <a:p>
            <a:pPr>
              <a:buNone/>
            </a:pPr>
            <a:r>
              <a:rPr lang="en-IN" sz="2667" dirty="0">
                <a:latin typeface="Times New Roman" panose="02020603050405020304" pitchFamily="18" charset="0"/>
                <a:cs typeface="Times New Roman" panose="02020603050405020304" pitchFamily="18" charset="0"/>
              </a:rPr>
              <a:t>7                    	      count+=1</a:t>
            </a:r>
          </a:p>
          <a:p>
            <a:pPr>
              <a:buNone/>
            </a:pPr>
            <a:r>
              <a:rPr lang="en-IN" sz="2667" dirty="0">
                <a:latin typeface="Times New Roman" panose="02020603050405020304" pitchFamily="18" charset="0"/>
                <a:cs typeface="Times New Roman" panose="02020603050405020304" pitchFamily="18" charset="0"/>
              </a:rPr>
              <a:t>8                  </a:t>
            </a:r>
            <a:r>
              <a:rPr lang="en-IN" sz="2667" dirty="0" err="1">
                <a:latin typeface="Times New Roman" panose="02020603050405020304" pitchFamily="18" charset="0"/>
                <a:cs typeface="Times New Roman" panose="02020603050405020304" pitchFamily="18" charset="0"/>
              </a:rPr>
              <a:t>ans.</a:t>
            </a:r>
            <a:r>
              <a:rPr lang="en-IN" sz="2667" dirty="0" err="1">
                <a:solidFill>
                  <a:srgbClr val="7030A0"/>
                </a:solidFill>
                <a:latin typeface="Times New Roman" panose="02020603050405020304" pitchFamily="18" charset="0"/>
                <a:cs typeface="Times New Roman" panose="02020603050405020304" pitchFamily="18" charset="0"/>
              </a:rPr>
              <a:t>append</a:t>
            </a:r>
            <a:r>
              <a:rPr lang="en-IN" sz="2667" dirty="0">
                <a:latin typeface="Times New Roman" panose="02020603050405020304" pitchFamily="18" charset="0"/>
                <a:cs typeface="Times New Roman" panose="02020603050405020304" pitchFamily="18" charset="0"/>
              </a:rPr>
              <a:t>(count)</a:t>
            </a:r>
          </a:p>
          <a:p>
            <a:pPr>
              <a:buNone/>
            </a:pPr>
            <a:r>
              <a:rPr lang="en-IN" sz="2667" dirty="0">
                <a:latin typeface="Times New Roman" panose="02020603050405020304" pitchFamily="18" charset="0"/>
                <a:cs typeface="Times New Roman" panose="02020603050405020304" pitchFamily="18" charset="0"/>
              </a:rPr>
              <a:t>9</a:t>
            </a:r>
            <a:r>
              <a:rPr lang="en-IN" sz="2667" dirty="0">
                <a:solidFill>
                  <a:srgbClr val="C00000"/>
                </a:solidFill>
                <a:latin typeface="Times New Roman" panose="02020603050405020304" pitchFamily="18" charset="0"/>
                <a:cs typeface="Times New Roman" panose="02020603050405020304" pitchFamily="18" charset="0"/>
              </a:rPr>
              <a:t>             </a:t>
            </a:r>
            <a:r>
              <a:rPr lang="en-IN" sz="2667" dirty="0">
                <a:solidFill>
                  <a:srgbClr val="7030A0"/>
                </a:solidFill>
                <a:latin typeface="Times New Roman" panose="02020603050405020304" pitchFamily="18" charset="0"/>
                <a:cs typeface="Times New Roman" panose="02020603050405020304" pitchFamily="18" charset="0"/>
              </a:rPr>
              <a:t>return</a:t>
            </a:r>
            <a:r>
              <a:rPr lang="en-IN" sz="2667" dirty="0">
                <a:solidFill>
                  <a:srgbClr val="C00000"/>
                </a:solidFill>
                <a:latin typeface="Times New Roman" panose="02020603050405020304" pitchFamily="18" charset="0"/>
                <a:cs typeface="Times New Roman" panose="02020603050405020304" pitchFamily="18" charset="0"/>
              </a:rPr>
              <a:t> </a:t>
            </a:r>
            <a:r>
              <a:rPr lang="en-IN" sz="2667" dirty="0" err="1">
                <a:latin typeface="Times New Roman" panose="02020603050405020304" pitchFamily="18" charset="0"/>
                <a:cs typeface="Times New Roman" panose="02020603050405020304" pitchFamily="18" charset="0"/>
              </a:rPr>
              <a:t>ans</a:t>
            </a:r>
            <a:endParaRPr lang="en-IN" sz="2667"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19403" y="5157192"/>
            <a:ext cx="5664629" cy="502766"/>
          </a:xfrm>
          <a:prstGeom prst="rect">
            <a:avLst/>
          </a:prstGeom>
          <a:solidFill>
            <a:schemeClr val="tx1"/>
          </a:solidFill>
        </p:spPr>
        <p:txBody>
          <a:bodyPr wrap="square" rtlCol="0">
            <a:spAutoFit/>
          </a:bodyPr>
          <a:lstStyle/>
          <a:p>
            <a:r>
              <a:rPr lang="en-IN" sz="2667" dirty="0">
                <a:solidFill>
                  <a:schemeClr val="bg1"/>
                </a:solidFill>
                <a:latin typeface="+mj-lt"/>
                <a:ea typeface="Cambria" pitchFamily="18" charset="0"/>
                <a:cs typeface="Arial" pitchFamily="34" charset="0"/>
              </a:rPr>
              <a:t>Input    	       [8, 1, 2, 2, 3]</a:t>
            </a:r>
          </a:p>
        </p:txBody>
      </p:sp>
      <p:sp>
        <p:nvSpPr>
          <p:cNvPr id="6" name="TextBox 5"/>
          <p:cNvSpPr txBox="1"/>
          <p:nvPr/>
        </p:nvSpPr>
        <p:spPr>
          <a:xfrm>
            <a:off x="719403" y="5871851"/>
            <a:ext cx="5664629" cy="502766"/>
          </a:xfrm>
          <a:prstGeom prst="rect">
            <a:avLst/>
          </a:prstGeom>
          <a:solidFill>
            <a:schemeClr val="tx1"/>
          </a:solidFill>
        </p:spPr>
        <p:txBody>
          <a:bodyPr wrap="square" rtlCol="0">
            <a:spAutoFit/>
          </a:bodyPr>
          <a:lstStyle/>
          <a:p>
            <a:r>
              <a:rPr lang="en-IN" sz="2667" dirty="0">
                <a:solidFill>
                  <a:schemeClr val="bg1"/>
                </a:solidFill>
                <a:latin typeface="+mj-lt"/>
                <a:ea typeface="Cambria" pitchFamily="18" charset="0"/>
                <a:cs typeface="Arial" pitchFamily="34" charset="0"/>
              </a:rPr>
              <a:t>Output          [4, 0, 1, 1, 3]</a:t>
            </a:r>
          </a:p>
        </p:txBody>
      </p:sp>
      <p:pic>
        <p:nvPicPr>
          <p:cNvPr id="7" name="Picture 4" descr="See the source image">
            <a:extLst>
              <a:ext uri="{FF2B5EF4-FFF2-40B4-BE49-F238E27FC236}">
                <a16:creationId xmlns:a16="http://schemas.microsoft.com/office/drawing/2014/main" id="{0AC2DC48-FD94-4EAF-AD11-3AF740A13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00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127880" y="935335"/>
          <a:ext cx="4403328" cy="591840"/>
        </p:xfrm>
        <a:graphic>
          <a:graphicData uri="http://schemas.openxmlformats.org/drawingml/2006/table">
            <a:tbl>
              <a:tblPr firstRow="1" bandRow="1">
                <a:tableStyleId>{5940675A-B579-460E-94D1-54222C63F5DA}</a:tableStyleId>
              </a:tblPr>
              <a:tblGrid>
                <a:gridCol w="1100832">
                  <a:extLst>
                    <a:ext uri="{9D8B030D-6E8A-4147-A177-3AD203B41FA5}">
                      <a16:colId xmlns:a16="http://schemas.microsoft.com/office/drawing/2014/main" val="20000"/>
                    </a:ext>
                  </a:extLst>
                </a:gridCol>
                <a:gridCol w="1100832">
                  <a:extLst>
                    <a:ext uri="{9D8B030D-6E8A-4147-A177-3AD203B41FA5}">
                      <a16:colId xmlns:a16="http://schemas.microsoft.com/office/drawing/2014/main" val="20001"/>
                    </a:ext>
                  </a:extLst>
                </a:gridCol>
                <a:gridCol w="1100832">
                  <a:extLst>
                    <a:ext uri="{9D8B030D-6E8A-4147-A177-3AD203B41FA5}">
                      <a16:colId xmlns:a16="http://schemas.microsoft.com/office/drawing/2014/main" val="20002"/>
                    </a:ext>
                  </a:extLst>
                </a:gridCol>
                <a:gridCol w="1100832">
                  <a:extLst>
                    <a:ext uri="{9D8B030D-6E8A-4147-A177-3AD203B41FA5}">
                      <a16:colId xmlns:a16="http://schemas.microsoft.com/office/drawing/2014/main" val="20003"/>
                    </a:ext>
                  </a:extLst>
                </a:gridCol>
              </a:tblGrid>
              <a:tr h="591840">
                <a:tc>
                  <a:txBody>
                    <a:bodyPr/>
                    <a:lstStyle/>
                    <a:p>
                      <a:pPr algn="ctr"/>
                      <a:r>
                        <a:rPr lang="en-IN" sz="2900" dirty="0">
                          <a:latin typeface="Times New Roman" pitchFamily="18" charset="0"/>
                          <a:cs typeface="Times New Roman" pitchFamily="18" charset="0"/>
                        </a:rPr>
                        <a:t>7</a:t>
                      </a:r>
                    </a:p>
                  </a:txBody>
                  <a:tcPr marL="121920" marR="121920"/>
                </a:tc>
                <a:tc>
                  <a:txBody>
                    <a:bodyPr/>
                    <a:lstStyle/>
                    <a:p>
                      <a:pPr algn="ctr"/>
                      <a:r>
                        <a:rPr lang="en-IN" sz="2900" dirty="0">
                          <a:latin typeface="Times New Roman" pitchFamily="18" charset="0"/>
                          <a:cs typeface="Times New Roman" pitchFamily="18" charset="0"/>
                        </a:rPr>
                        <a:t>7</a:t>
                      </a:r>
                    </a:p>
                  </a:txBody>
                  <a:tcPr marL="121920" marR="121920"/>
                </a:tc>
                <a:tc>
                  <a:txBody>
                    <a:bodyPr/>
                    <a:lstStyle/>
                    <a:p>
                      <a:pPr algn="ctr"/>
                      <a:r>
                        <a:rPr lang="en-IN" sz="2900" dirty="0">
                          <a:latin typeface="Times New Roman" pitchFamily="18" charset="0"/>
                          <a:cs typeface="Times New Roman" pitchFamily="18" charset="0"/>
                        </a:rPr>
                        <a:t>7</a:t>
                      </a:r>
                    </a:p>
                  </a:txBody>
                  <a:tcPr marL="121920" marR="121920"/>
                </a:tc>
                <a:tc>
                  <a:txBody>
                    <a:bodyPr/>
                    <a:lstStyle/>
                    <a:p>
                      <a:pPr algn="ctr"/>
                      <a:r>
                        <a:rPr lang="en-IN" sz="2900" dirty="0">
                          <a:latin typeface="Times New Roman" pitchFamily="18" charset="0"/>
                          <a:cs typeface="Times New Roman" pitchFamily="18" charset="0"/>
                        </a:rPr>
                        <a:t>7</a:t>
                      </a:r>
                    </a:p>
                  </a:txBody>
                  <a:tcPr marL="121920" marR="121920"/>
                </a:tc>
                <a:extLst>
                  <a:ext uri="{0D108BD9-81ED-4DB2-BD59-A6C34878D82A}">
                    <a16:rowId xmlns:a16="http://schemas.microsoft.com/office/drawing/2014/main" val="10000"/>
                  </a:ext>
                </a:extLst>
              </a:tr>
            </a:tbl>
          </a:graphicData>
        </a:graphic>
      </p:graphicFrame>
      <p:sp>
        <p:nvSpPr>
          <p:cNvPr id="8" name="TextBox 7"/>
          <p:cNvSpPr txBox="1"/>
          <p:nvPr/>
        </p:nvSpPr>
        <p:spPr>
          <a:xfrm>
            <a:off x="815414" y="908721"/>
            <a:ext cx="1402948" cy="748988"/>
          </a:xfrm>
          <a:prstGeom prst="rect">
            <a:avLst/>
          </a:prstGeom>
          <a:noFill/>
        </p:spPr>
        <p:txBody>
          <a:bodyPr wrap="none" rtlCol="0">
            <a:spAutoFit/>
          </a:bodyPr>
          <a:lstStyle/>
          <a:p>
            <a:r>
              <a:rPr lang="en-IN" sz="4267" dirty="0">
                <a:latin typeface="Arial" pitchFamily="34" charset="0"/>
                <a:cs typeface="Arial" pitchFamily="34" charset="0"/>
              </a:rPr>
              <a:t>Input</a:t>
            </a:r>
          </a:p>
        </p:txBody>
      </p:sp>
      <p:sp>
        <p:nvSpPr>
          <p:cNvPr id="9" name="TextBox 8"/>
          <p:cNvSpPr txBox="1"/>
          <p:nvPr/>
        </p:nvSpPr>
        <p:spPr>
          <a:xfrm>
            <a:off x="431372" y="2988241"/>
            <a:ext cx="1829347" cy="748988"/>
          </a:xfrm>
          <a:prstGeom prst="rect">
            <a:avLst/>
          </a:prstGeom>
          <a:noFill/>
        </p:spPr>
        <p:txBody>
          <a:bodyPr wrap="none" rtlCol="0">
            <a:spAutoFit/>
          </a:bodyPr>
          <a:lstStyle/>
          <a:p>
            <a:r>
              <a:rPr lang="en-IN" sz="4267" dirty="0">
                <a:latin typeface="Arial" pitchFamily="34" charset="0"/>
                <a:cs typeface="Arial" pitchFamily="34" charset="0"/>
              </a:rPr>
              <a:t>Output</a:t>
            </a:r>
          </a:p>
        </p:txBody>
      </p:sp>
      <p:graphicFrame>
        <p:nvGraphicFramePr>
          <p:cNvPr id="10" name="Table 9"/>
          <p:cNvGraphicFramePr>
            <a:graphicFrameLocks noGrp="1"/>
          </p:cNvGraphicFramePr>
          <p:nvPr/>
        </p:nvGraphicFramePr>
        <p:xfrm>
          <a:off x="3119669" y="3053184"/>
          <a:ext cx="4992556"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tblGrid>
              <a:tr h="591840">
                <a:tc>
                  <a:txBody>
                    <a:bodyPr/>
                    <a:lstStyle/>
                    <a:p>
                      <a:pPr algn="ctr"/>
                      <a:r>
                        <a:rPr lang="en-IN" sz="2400" dirty="0">
                          <a:latin typeface="Times New Roman" pitchFamily="18" charset="0"/>
                          <a:cs typeface="Times New Roman" pitchFamily="18" charset="0"/>
                        </a:rPr>
                        <a:t>3</a:t>
                      </a:r>
                    </a:p>
                  </a:txBody>
                  <a:tcPr marL="121920" marR="121920"/>
                </a:tc>
                <a:tc>
                  <a:txBody>
                    <a:bodyPr/>
                    <a:lstStyle/>
                    <a:p>
                      <a:pPr algn="ctr"/>
                      <a:r>
                        <a:rPr lang="en-IN" sz="2400" dirty="0">
                          <a:latin typeface="Times New Roman" pitchFamily="18" charset="0"/>
                          <a:cs typeface="Times New Roman" pitchFamily="18" charset="0"/>
                        </a:rPr>
                        <a:t>3</a:t>
                      </a:r>
                    </a:p>
                  </a:txBody>
                  <a:tcPr marL="121920" marR="121920"/>
                </a:tc>
                <a:tc>
                  <a:txBody>
                    <a:bodyPr/>
                    <a:lstStyle/>
                    <a:p>
                      <a:pPr algn="ctr"/>
                      <a:r>
                        <a:rPr lang="en-IN" sz="2400" dirty="0">
                          <a:latin typeface="Times New Roman" pitchFamily="18" charset="0"/>
                          <a:cs typeface="Times New Roman" pitchFamily="18" charset="0"/>
                        </a:rPr>
                        <a:t>3</a:t>
                      </a:r>
                    </a:p>
                  </a:txBody>
                  <a:tcPr marL="121920" marR="121920"/>
                </a:tc>
                <a:tc>
                  <a:txBody>
                    <a:bodyPr/>
                    <a:lstStyle/>
                    <a:p>
                      <a:pPr algn="ctr"/>
                      <a:r>
                        <a:rPr lang="en-IN" sz="2400" dirty="0">
                          <a:latin typeface="Times New Roman" pitchFamily="18" charset="0"/>
                          <a:cs typeface="Times New Roman" pitchFamily="18" charset="0"/>
                        </a:rPr>
                        <a:t>3</a:t>
                      </a:r>
                    </a:p>
                  </a:txBody>
                  <a:tcPr marL="121920" marR="121920"/>
                </a:tc>
                <a:extLst>
                  <a:ext uri="{0D108BD9-81ED-4DB2-BD59-A6C34878D82A}">
                    <a16:rowId xmlns:a16="http://schemas.microsoft.com/office/drawing/2014/main" val="10000"/>
                  </a:ext>
                </a:extLst>
              </a:tr>
            </a:tbl>
          </a:graphicData>
        </a:graphic>
      </p:graphicFrame>
      <p:sp>
        <p:nvSpPr>
          <p:cNvPr id="11" name="Down Arrow 10"/>
          <p:cNvSpPr/>
          <p:nvPr/>
        </p:nvSpPr>
        <p:spPr>
          <a:xfrm>
            <a:off x="5039883" y="2156859"/>
            <a:ext cx="576064" cy="79208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sz="2400"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Arial" pitchFamily="34" charset="0"/>
              <a:cs typeface="Arial" pitchFamily="34" charset="0"/>
            </a:endParaRPr>
          </a:p>
        </p:txBody>
      </p:sp>
      <p:graphicFrame>
        <p:nvGraphicFramePr>
          <p:cNvPr id="12" name="Table 11"/>
          <p:cNvGraphicFramePr>
            <a:graphicFrameLocks noGrp="1"/>
          </p:cNvGraphicFramePr>
          <p:nvPr/>
        </p:nvGraphicFramePr>
        <p:xfrm>
          <a:off x="3119669" y="3845272"/>
          <a:ext cx="4992556"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tblGrid>
              <a:tr h="591840">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1</a:t>
                      </a:r>
                    </a:p>
                  </a:txBody>
                  <a:tcPr marL="121920" marR="121920"/>
                </a:tc>
                <a:tc>
                  <a:txBody>
                    <a:bodyPr/>
                    <a:lstStyle/>
                    <a:p>
                      <a:pPr algn="ctr"/>
                      <a:r>
                        <a:rPr lang="en-IN" sz="2400" dirty="0">
                          <a:latin typeface="Times New Roman" pitchFamily="18" charset="0"/>
                          <a:cs typeface="Times New Roman" pitchFamily="18" charset="0"/>
                        </a:rPr>
                        <a:t>1</a:t>
                      </a:r>
                    </a:p>
                  </a:txBody>
                  <a:tcPr marL="121920" marR="12192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3119669" y="4637360"/>
          <a:ext cx="4992556"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tblGrid>
              <a:tr h="591840">
                <a:tc>
                  <a:txBody>
                    <a:bodyPr/>
                    <a:lstStyle/>
                    <a:p>
                      <a:pPr algn="ctr"/>
                      <a:r>
                        <a:rPr lang="en-IN" sz="2400" dirty="0">
                          <a:latin typeface="Times New Roman" pitchFamily="18" charset="0"/>
                          <a:cs typeface="Times New Roman" pitchFamily="18" charset="0"/>
                        </a:rPr>
                        <a:t>0</a:t>
                      </a:r>
                    </a:p>
                  </a:txBody>
                  <a:tcPr marL="121920" marR="121920"/>
                </a:tc>
                <a:tc>
                  <a:txBody>
                    <a:bodyPr/>
                    <a:lstStyle/>
                    <a:p>
                      <a:pPr algn="ctr"/>
                      <a:r>
                        <a:rPr lang="en-IN" sz="2400" dirty="0">
                          <a:latin typeface="Times New Roman" pitchFamily="18" charset="0"/>
                          <a:cs typeface="Times New Roman" pitchFamily="18" charset="0"/>
                        </a:rPr>
                        <a:t>0</a:t>
                      </a:r>
                    </a:p>
                  </a:txBody>
                  <a:tcPr marL="121920" marR="121920"/>
                </a:tc>
                <a:tc>
                  <a:txBody>
                    <a:bodyPr/>
                    <a:lstStyle/>
                    <a:p>
                      <a:pPr algn="ctr"/>
                      <a:r>
                        <a:rPr lang="en-IN" sz="2400" dirty="0">
                          <a:latin typeface="Times New Roman" pitchFamily="18" charset="0"/>
                          <a:cs typeface="Times New Roman" pitchFamily="18" charset="0"/>
                        </a:rPr>
                        <a:t>0</a:t>
                      </a:r>
                    </a:p>
                  </a:txBody>
                  <a:tcPr marL="121920" marR="121920"/>
                </a:tc>
                <a:tc>
                  <a:txBody>
                    <a:bodyPr/>
                    <a:lstStyle/>
                    <a:p>
                      <a:pPr algn="ctr"/>
                      <a:r>
                        <a:rPr lang="en-IN" sz="2400" dirty="0">
                          <a:latin typeface="Times New Roman" pitchFamily="18" charset="0"/>
                          <a:cs typeface="Times New Roman" pitchFamily="18" charset="0"/>
                        </a:rPr>
                        <a:t>0</a:t>
                      </a:r>
                    </a:p>
                  </a:txBody>
                  <a:tcPr marL="121920" marR="12192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3119669" y="5445224"/>
          <a:ext cx="4992556" cy="591840"/>
        </p:xfrm>
        <a:graphic>
          <a:graphicData uri="http://schemas.openxmlformats.org/drawingml/2006/table">
            <a:tbl>
              <a:tblPr firstRow="1" bandRow="1">
                <a:tableStyleId>{5940675A-B579-460E-94D1-54222C63F5DA}</a:tableStyleId>
              </a:tblPr>
              <a:tblGrid>
                <a:gridCol w="1248139">
                  <a:extLst>
                    <a:ext uri="{9D8B030D-6E8A-4147-A177-3AD203B41FA5}">
                      <a16:colId xmlns:a16="http://schemas.microsoft.com/office/drawing/2014/main" val="20000"/>
                    </a:ext>
                  </a:extLst>
                </a:gridCol>
                <a:gridCol w="124813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tblGrid>
              <a:tr h="591840">
                <a:tc>
                  <a:txBody>
                    <a:bodyPr/>
                    <a:lstStyle/>
                    <a:p>
                      <a:pPr algn="ctr"/>
                      <a:r>
                        <a:rPr lang="en-IN" sz="2400" dirty="0">
                          <a:latin typeface="Times New Roman" pitchFamily="18" charset="0"/>
                          <a:cs typeface="Times New Roman" pitchFamily="18" charset="0"/>
                        </a:rPr>
                        <a:t>4</a:t>
                      </a:r>
                    </a:p>
                  </a:txBody>
                  <a:tcPr marL="121920" marR="121920"/>
                </a:tc>
                <a:tc>
                  <a:txBody>
                    <a:bodyPr/>
                    <a:lstStyle/>
                    <a:p>
                      <a:pPr algn="ctr"/>
                      <a:r>
                        <a:rPr lang="en-IN" sz="2400" dirty="0">
                          <a:latin typeface="Times New Roman" pitchFamily="18" charset="0"/>
                          <a:cs typeface="Times New Roman" pitchFamily="18" charset="0"/>
                        </a:rPr>
                        <a:t>4</a:t>
                      </a:r>
                    </a:p>
                  </a:txBody>
                  <a:tcPr marL="121920" marR="121920"/>
                </a:tc>
                <a:tc>
                  <a:txBody>
                    <a:bodyPr/>
                    <a:lstStyle/>
                    <a:p>
                      <a:pPr algn="ctr"/>
                      <a:r>
                        <a:rPr lang="en-IN" sz="2400" dirty="0">
                          <a:latin typeface="Times New Roman" pitchFamily="18" charset="0"/>
                          <a:cs typeface="Times New Roman" pitchFamily="18" charset="0"/>
                        </a:rPr>
                        <a:t>4</a:t>
                      </a:r>
                    </a:p>
                  </a:txBody>
                  <a:tcPr marL="121920" marR="121920"/>
                </a:tc>
                <a:tc>
                  <a:txBody>
                    <a:bodyPr/>
                    <a:lstStyle/>
                    <a:p>
                      <a:pPr algn="ctr"/>
                      <a:r>
                        <a:rPr lang="en-IN" sz="2400" dirty="0">
                          <a:latin typeface="Times New Roman" pitchFamily="18" charset="0"/>
                          <a:cs typeface="Times New Roman" pitchFamily="18" charset="0"/>
                        </a:rPr>
                        <a:t>4</a:t>
                      </a:r>
                    </a:p>
                  </a:txBody>
                  <a:tcPr marL="121920" marR="121920"/>
                </a:tc>
                <a:extLst>
                  <a:ext uri="{0D108BD9-81ED-4DB2-BD59-A6C34878D82A}">
                    <a16:rowId xmlns:a16="http://schemas.microsoft.com/office/drawing/2014/main" val="10000"/>
                  </a:ext>
                </a:extLst>
              </a:tr>
            </a:tbl>
          </a:graphicData>
        </a:graphic>
      </p:graphicFrame>
      <p:sp>
        <p:nvSpPr>
          <p:cNvPr id="15" name="TextBox 14"/>
          <p:cNvSpPr txBox="1"/>
          <p:nvPr/>
        </p:nvSpPr>
        <p:spPr>
          <a:xfrm>
            <a:off x="2351585" y="2996952"/>
            <a:ext cx="530915" cy="3077574"/>
          </a:xfrm>
          <a:prstGeom prst="rect">
            <a:avLst/>
          </a:prstGeom>
          <a:noFill/>
        </p:spPr>
        <p:txBody>
          <a:bodyPr wrap="none" rtlCol="0">
            <a:spAutoFit/>
          </a:bodyPr>
          <a:lstStyle/>
          <a:p>
            <a:r>
              <a:rPr lang="en-IN" sz="3733" dirty="0">
                <a:latin typeface="Arial" pitchFamily="34" charset="0"/>
                <a:cs typeface="Arial" pitchFamily="34" charset="0"/>
              </a:rPr>
              <a:t>A</a:t>
            </a:r>
          </a:p>
          <a:p>
            <a:endParaRPr lang="en-IN" sz="1400" dirty="0">
              <a:latin typeface="Arial" pitchFamily="34" charset="0"/>
              <a:cs typeface="Arial" pitchFamily="34" charset="0"/>
            </a:endParaRPr>
          </a:p>
          <a:p>
            <a:r>
              <a:rPr lang="en-IN" sz="3733" dirty="0">
                <a:latin typeface="Arial" pitchFamily="34" charset="0"/>
                <a:cs typeface="Arial" pitchFamily="34" charset="0"/>
              </a:rPr>
              <a:t>B</a:t>
            </a:r>
          </a:p>
          <a:p>
            <a:endParaRPr lang="en-IN" sz="1467" dirty="0">
              <a:latin typeface="Arial" pitchFamily="34" charset="0"/>
              <a:cs typeface="Arial" pitchFamily="34" charset="0"/>
            </a:endParaRPr>
          </a:p>
          <a:p>
            <a:r>
              <a:rPr lang="en-IN" sz="3733" dirty="0">
                <a:latin typeface="Arial" pitchFamily="34" charset="0"/>
                <a:cs typeface="Arial" pitchFamily="34" charset="0"/>
              </a:rPr>
              <a:t>C</a:t>
            </a:r>
          </a:p>
          <a:p>
            <a:endParaRPr lang="en-IN" sz="1600" dirty="0">
              <a:latin typeface="Arial" pitchFamily="34" charset="0"/>
              <a:cs typeface="Arial" pitchFamily="34" charset="0"/>
            </a:endParaRPr>
          </a:p>
          <a:p>
            <a:r>
              <a:rPr lang="en-IN" sz="3733" dirty="0">
                <a:latin typeface="Arial" pitchFamily="34" charset="0"/>
                <a:cs typeface="Arial" pitchFamily="34" charset="0"/>
              </a:rPr>
              <a:t>D</a:t>
            </a:r>
          </a:p>
        </p:txBody>
      </p:sp>
      <p:sp>
        <p:nvSpPr>
          <p:cNvPr id="16" name="TextBox 15"/>
          <p:cNvSpPr txBox="1"/>
          <p:nvPr/>
        </p:nvSpPr>
        <p:spPr>
          <a:xfrm>
            <a:off x="3568994" y="-27383"/>
            <a:ext cx="3566169" cy="830997"/>
          </a:xfrm>
          <a:prstGeom prst="rect">
            <a:avLst/>
          </a:prstGeom>
          <a:noFill/>
        </p:spPr>
        <p:txBody>
          <a:bodyPr wrap="none" rtlCol="0">
            <a:spAutoFit/>
          </a:bodyPr>
          <a:lstStyle/>
          <a:p>
            <a:r>
              <a:rPr lang="en-IN" sz="4800" b="1" dirty="0">
                <a:solidFill>
                  <a:srgbClr val="C00000"/>
                </a:solidFill>
                <a:latin typeface="Arial" pitchFamily="34" charset="0"/>
                <a:cs typeface="Arial" pitchFamily="34" charset="0"/>
              </a:rPr>
              <a:t>Test Case 3</a:t>
            </a:r>
          </a:p>
        </p:txBody>
      </p:sp>
      <p:pic>
        <p:nvPicPr>
          <p:cNvPr id="17" name="Picture 4" descr="See the source image">
            <a:extLst>
              <a:ext uri="{FF2B5EF4-FFF2-40B4-BE49-F238E27FC236}">
                <a16:creationId xmlns:a16="http://schemas.microsoft.com/office/drawing/2014/main" id="{9A669CFB-BC4D-455E-8940-9C54B120F9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39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9" name="Object 3">
            <a:extLst>
              <a:ext uri="{FF2B5EF4-FFF2-40B4-BE49-F238E27FC236}">
                <a16:creationId xmlns:a16="http://schemas.microsoft.com/office/drawing/2014/main" id="{4CA82F52-D1BD-4CBA-8413-ED21F384D5EA}"/>
              </a:ext>
            </a:extLst>
          </p:cNvPr>
          <p:cNvGraphicFramePr>
            <a:graphicFrameLocks noChangeAspect="1"/>
          </p:cNvGraphicFramePr>
          <p:nvPr/>
        </p:nvGraphicFramePr>
        <p:xfrm>
          <a:off x="3152777" y="1965325"/>
          <a:ext cx="6175375" cy="3597275"/>
        </p:xfrm>
        <a:graphic>
          <a:graphicData uri="http://schemas.openxmlformats.org/presentationml/2006/ole">
            <mc:AlternateContent xmlns:mc="http://schemas.openxmlformats.org/markup-compatibility/2006">
              <mc:Choice xmlns:v="urn:schemas-microsoft-com:vml" Requires="v">
                <p:oleObj name="Photo Editor Photo" r:id="rId3" imgW="4723810" imgH="2752381" progId="MSPhotoEd.3">
                  <p:embed/>
                </p:oleObj>
              </mc:Choice>
              <mc:Fallback>
                <p:oleObj name="Photo Editor Photo" r:id="rId3" imgW="4723810" imgH="2752381" progId="MSPhotoEd.3">
                  <p:embed/>
                  <p:pic>
                    <p:nvPicPr>
                      <p:cNvPr id="9219" name="Object 3">
                        <a:extLst>
                          <a:ext uri="{FF2B5EF4-FFF2-40B4-BE49-F238E27FC236}">
                            <a16:creationId xmlns:a16="http://schemas.microsoft.com/office/drawing/2014/main" id="{4CA82F52-D1BD-4CBA-8413-ED21F384D5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777" y="1965325"/>
                        <a:ext cx="6175375"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C574D409-82BD-4971-BF62-79E5045D872E}"/>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9A111DBC-64EE-4FDA-B1AE-AC720F7622FE}"/>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9DB329EE-C548-4DC8-8CD4-4A614FF5CA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6896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1397001"/>
            <a:ext cx="10363200" cy="1470025"/>
          </a:xfrm>
        </p:spPr>
        <p:txBody>
          <a:bodyPr>
            <a:normAutofit fontScale="90000"/>
          </a:bodyPr>
          <a:lstStyle/>
          <a:p>
            <a:r>
              <a:rPr lang="en-IN" dirty="0">
                <a:latin typeface="Times New Roman" panose="02020603050405020304" pitchFamily="18" charset="0"/>
                <a:cs typeface="Times New Roman" panose="02020603050405020304" pitchFamily="18" charset="0"/>
              </a:rPr>
              <a:t>How Many Numbers Are Smaller Than the Current Number</a:t>
            </a:r>
          </a:p>
        </p:txBody>
      </p:sp>
      <p:sp>
        <p:nvSpPr>
          <p:cNvPr id="3" name="Subtitle 2"/>
          <p:cNvSpPr>
            <a:spLocks noGrp="1"/>
          </p:cNvSpPr>
          <p:nvPr>
            <p:ph type="subTitle" idx="1"/>
          </p:nvPr>
        </p:nvSpPr>
        <p:spPr>
          <a:xfrm>
            <a:off x="1828800" y="4340696"/>
            <a:ext cx="8534400" cy="1752600"/>
          </a:xfrm>
        </p:spPr>
        <p:txBody>
          <a:bodyPr>
            <a:normAutofit/>
          </a:bodyPr>
          <a:lstStyle/>
          <a:p>
            <a:r>
              <a:rPr lang="en-IN" dirty="0">
                <a:solidFill>
                  <a:srgbClr val="C00000"/>
                </a:solidFill>
                <a:latin typeface="Times New Roman" panose="02020603050405020304" pitchFamily="18" charset="0"/>
                <a:cs typeface="Times New Roman" panose="02020603050405020304" pitchFamily="18" charset="0"/>
              </a:rPr>
              <a:t>LEETCODE</a:t>
            </a:r>
          </a:p>
          <a:p>
            <a:r>
              <a:rPr lang="en-IN" dirty="0">
                <a:solidFill>
                  <a:srgbClr val="C00000"/>
                </a:solidFill>
                <a:latin typeface="Times New Roman" panose="02020603050405020304" pitchFamily="18" charset="0"/>
                <a:cs typeface="Times New Roman" panose="02020603050405020304" pitchFamily="18" charset="0"/>
              </a:rPr>
              <a:t>Problem No. 1365</a:t>
            </a:r>
          </a:p>
        </p:txBody>
      </p:sp>
      <p:sp>
        <p:nvSpPr>
          <p:cNvPr id="4" name="TextBox 3">
            <a:extLst>
              <a:ext uri="{FF2B5EF4-FFF2-40B4-BE49-F238E27FC236}">
                <a16:creationId xmlns:a16="http://schemas.microsoft.com/office/drawing/2014/main" id="{A49AF259-F44F-4F73-A893-8A8583CFC654}"/>
              </a:ext>
            </a:extLst>
          </p:cNvPr>
          <p:cNvSpPr txBox="1"/>
          <p:nvPr/>
        </p:nvSpPr>
        <p:spPr>
          <a:xfrm>
            <a:off x="3700900" y="167780"/>
            <a:ext cx="4732386" cy="666786"/>
          </a:xfrm>
          <a:prstGeom prst="rect">
            <a:avLst/>
          </a:prstGeom>
          <a:noFill/>
        </p:spPr>
        <p:txBody>
          <a:bodyPr wrap="none" rtlCol="0">
            <a:spAutoFit/>
          </a:bodyPr>
          <a:lstStyle/>
          <a:p>
            <a:r>
              <a:rPr lang="en-IN" sz="3733" dirty="0">
                <a:solidFill>
                  <a:srgbClr val="C00000"/>
                </a:solidFill>
                <a:latin typeface="Times New Roman" panose="02020603050405020304" pitchFamily="18" charset="0"/>
                <a:cs typeface="Times New Roman" panose="02020603050405020304" pitchFamily="18" charset="0"/>
              </a:rPr>
              <a:t>Discussed Problem was</a:t>
            </a:r>
          </a:p>
        </p:txBody>
      </p:sp>
      <p:pic>
        <p:nvPicPr>
          <p:cNvPr id="5" name="Picture 4" descr="See the source image">
            <a:extLst>
              <a:ext uri="{FF2B5EF4-FFF2-40B4-BE49-F238E27FC236}">
                <a16:creationId xmlns:a16="http://schemas.microsoft.com/office/drawing/2014/main" id="{D3019674-580B-4B72-B609-FAF8C377DE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134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a:normAutofit/>
          </a:bodyPr>
          <a:lstStyle/>
          <a:p>
            <a:r>
              <a:rPr lang="en-US" sz="5400" b="1" u="sng"/>
              <a:t>Problem-1</a:t>
            </a:r>
          </a:p>
        </p:txBody>
      </p:sp>
      <p:sp>
        <p:nvSpPr>
          <p:cNvPr id="3" name="Content Placeholder 2"/>
          <p:cNvSpPr>
            <a:spLocks noGrp="1"/>
          </p:cNvSpPr>
          <p:nvPr>
            <p:ph idx="1"/>
          </p:nvPr>
        </p:nvSpPr>
        <p:spPr>
          <a:xfrm>
            <a:off x="4965431" y="2438400"/>
            <a:ext cx="6586489" cy="3785419"/>
          </a:xfrm>
        </p:spPr>
        <p:txBody>
          <a:bodyPr vert="horz" lIns="91440" tIns="45720" rIns="91440" bIns="45720" rtlCol="0">
            <a:normAutofit/>
          </a:bodyPr>
          <a:lstStyle/>
          <a:p>
            <a:pPr fontAlgn="base"/>
            <a:r>
              <a:rPr lang="en-US" sz="2400"/>
              <a:t>Find the largest sub-array that the element satisfy the following condition </a:t>
            </a:r>
            <a:br>
              <a:rPr lang="en-US" sz="2400"/>
            </a:br>
            <a:r>
              <a:rPr lang="en-US" sz="2400"/>
              <a:t>x[i]=x[i-1]+x[i-2]</a:t>
            </a:r>
          </a:p>
          <a:p>
            <a:pPr fontAlgn="base"/>
            <a:r>
              <a:rPr lang="en-US" sz="2400"/>
              <a:t>If more than one largest substring found, then the array which starts with the minimum elements should be selected.</a:t>
            </a:r>
            <a:endParaRPr lang="en-US" sz="2400">
              <a:cs typeface="Calibri"/>
            </a:endParaRPr>
          </a:p>
          <a:p>
            <a:pPr fontAlgn="base"/>
            <a:r>
              <a:rPr lang="en-US" sz="2400"/>
              <a:t>If they are also same, then the array with minimum second element and so on. </a:t>
            </a:r>
            <a:br>
              <a:rPr lang="en-US" sz="2400"/>
            </a:br>
            <a:endParaRPr lang="en-US" sz="2400"/>
          </a:p>
        </p:txBody>
      </p:sp>
      <p:pic>
        <p:nvPicPr>
          <p:cNvPr id="11" name="Picture 4" descr="Question mark on green pastel background">
            <a:extLst>
              <a:ext uri="{FF2B5EF4-FFF2-40B4-BE49-F238E27FC236}">
                <a16:creationId xmlns:a16="http://schemas.microsoft.com/office/drawing/2014/main" id="{0ABB34A0-68A0-B255-9B25-FCD2C53F1152}"/>
              </a:ext>
            </a:extLst>
          </p:cNvPr>
          <p:cNvPicPr>
            <a:picLocks noChangeAspect="1"/>
          </p:cNvPicPr>
          <p:nvPr/>
        </p:nvPicPr>
        <p:blipFill rotWithShape="1">
          <a:blip r:embed="rId2"/>
          <a:srcRect l="44648" r="4656"/>
          <a:stretch/>
        </p:blipFill>
        <p:spPr>
          <a:xfrm>
            <a:off x="20" y="10"/>
            <a:ext cx="4635571" cy="6857990"/>
          </a:xfrm>
          <a:prstGeom prst="rect">
            <a:avLst/>
          </a:prstGeom>
          <a:effectLst/>
        </p:spPr>
      </p:pic>
    </p:spTree>
    <p:extLst>
      <p:ext uri="{BB962C8B-B14F-4D97-AF65-F5344CB8AC3E}">
        <p14:creationId xmlns:p14="http://schemas.microsoft.com/office/powerpoint/2010/main" val="22681675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a:normAutofit/>
          </a:bodyPr>
          <a:lstStyle/>
          <a:p>
            <a:r>
              <a:rPr lang="en-US" sz="5400" b="1"/>
              <a:t>Example 1</a:t>
            </a:r>
            <a:endParaRPr lang="en-US" sz="5400"/>
          </a:p>
        </p:txBody>
      </p:sp>
      <p:sp>
        <p:nvSpPr>
          <p:cNvPr id="3" name="Content Placeholder 2"/>
          <p:cNvSpPr>
            <a:spLocks noGrp="1"/>
          </p:cNvSpPr>
          <p:nvPr>
            <p:ph idx="1"/>
          </p:nvPr>
        </p:nvSpPr>
        <p:spPr>
          <a:xfrm>
            <a:off x="4965431" y="2438400"/>
            <a:ext cx="6586489" cy="3785419"/>
          </a:xfrm>
        </p:spPr>
        <p:txBody>
          <a:bodyPr vert="horz" lIns="91440" tIns="45720" rIns="91440" bIns="45720" rtlCol="0">
            <a:normAutofit/>
          </a:bodyPr>
          <a:lstStyle/>
          <a:p>
            <a:pPr fontAlgn="base"/>
            <a:r>
              <a:rPr lang="en-US" b="1" dirty="0"/>
              <a:t>Input:</a:t>
            </a:r>
            <a:r>
              <a:rPr lang="en-US" dirty="0"/>
              <a:t> </a:t>
            </a:r>
            <a:r>
              <a:rPr lang="en-IN" dirty="0" err="1"/>
              <a:t>arr</a:t>
            </a:r>
            <a:r>
              <a:rPr lang="en-IN" dirty="0"/>
              <a:t> =[2,3,5,7,8,11,12,19]</a:t>
            </a:r>
            <a:endParaRPr lang="en-US" dirty="0"/>
          </a:p>
          <a:p>
            <a:pPr fontAlgn="base"/>
            <a:r>
              <a:rPr lang="en-US" b="1" dirty="0"/>
              <a:t>Output:</a:t>
            </a:r>
            <a:r>
              <a:rPr lang="en-US" dirty="0"/>
              <a:t> </a:t>
            </a:r>
            <a:r>
              <a:rPr lang="en-IN" dirty="0"/>
              <a:t>[2,3,5,8]</a:t>
            </a:r>
            <a:endParaRPr lang="en-US" dirty="0"/>
          </a:p>
          <a:p>
            <a:pPr fontAlgn="base"/>
            <a:r>
              <a:rPr lang="en-US" b="1" dirty="0"/>
              <a:t>Explanation:</a:t>
            </a:r>
            <a:r>
              <a:rPr lang="en-US" dirty="0"/>
              <a:t> All sub-arrays are</a:t>
            </a:r>
            <a:r>
              <a:rPr lang="en-IN" dirty="0"/>
              <a:t> |2,3,5,8],[3,8,11],[5,7,12,19], among these, largest are [2,3,5,8] and [5,7,12,19].</a:t>
            </a:r>
          </a:p>
          <a:p>
            <a:pPr fontAlgn="base"/>
            <a:r>
              <a:rPr lang="en-IN" dirty="0"/>
              <a:t>So smaller first element is: [2,3,5,8]</a:t>
            </a:r>
            <a:endParaRPr lang="en-US" dirty="0"/>
          </a:p>
        </p:txBody>
      </p:sp>
      <p:pic>
        <p:nvPicPr>
          <p:cNvPr id="5" name="Picture 4" descr="Antique cash register keys">
            <a:extLst>
              <a:ext uri="{FF2B5EF4-FFF2-40B4-BE49-F238E27FC236}">
                <a16:creationId xmlns:a16="http://schemas.microsoft.com/office/drawing/2014/main" id="{A4C59E40-06EA-24AE-957B-2E1DA99A18B5}"/>
              </a:ext>
            </a:extLst>
          </p:cNvPr>
          <p:cNvPicPr>
            <a:picLocks noChangeAspect="1"/>
          </p:cNvPicPr>
          <p:nvPr/>
        </p:nvPicPr>
        <p:blipFill rotWithShape="1">
          <a:blip r:embed="rId2"/>
          <a:srcRect l="25844" r="29206"/>
          <a:stretch/>
        </p:blipFill>
        <p:spPr>
          <a:xfrm>
            <a:off x="20" y="10"/>
            <a:ext cx="4635571" cy="6857990"/>
          </a:xfrm>
          <a:prstGeom prst="rect">
            <a:avLst/>
          </a:prstGeom>
          <a:effectLst/>
        </p:spPr>
      </p:pic>
    </p:spTree>
    <p:extLst>
      <p:ext uri="{BB962C8B-B14F-4D97-AF65-F5344CB8AC3E}">
        <p14:creationId xmlns:p14="http://schemas.microsoft.com/office/powerpoint/2010/main" val="32773371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b="1">
                <a:solidFill>
                  <a:srgbClr val="FFFFFF"/>
                </a:solidFill>
              </a:rPr>
              <a:t>Brute Force Approach</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167272" y="160028"/>
            <a:ext cx="7186527" cy="6266656"/>
          </a:xfrm>
        </p:spPr>
        <p:txBody>
          <a:bodyPr anchor="ctr">
            <a:normAutofit/>
          </a:bodyPr>
          <a:lstStyle/>
          <a:p>
            <a:pPr marL="0" indent="0">
              <a:buNone/>
            </a:pPr>
            <a:r>
              <a:rPr lang="en-US" sz="2400" dirty="0"/>
              <a:t>I- Initialize Len, </a:t>
            </a:r>
            <a:r>
              <a:rPr lang="en-US" sz="2400" dirty="0" err="1"/>
              <a:t>Max_Len</a:t>
            </a:r>
            <a:r>
              <a:rPr lang="en-US" sz="2400" dirty="0"/>
              <a:t> and sum=0, also declare 2 lists: arr2 and </a:t>
            </a:r>
            <a:r>
              <a:rPr lang="en-US" sz="2400" dirty="0" err="1"/>
              <a:t>Result_Arr</a:t>
            </a:r>
            <a:endParaRPr lang="en-US" sz="2400" dirty="0"/>
          </a:p>
          <a:p>
            <a:pPr marL="0" indent="0">
              <a:buNone/>
            </a:pPr>
            <a:r>
              <a:rPr lang="en-US" sz="2400" dirty="0"/>
              <a:t>II- Prepare a </a:t>
            </a:r>
            <a:r>
              <a:rPr lang="en-US" sz="2400" dirty="0" err="1"/>
              <a:t>hashmap</a:t>
            </a:r>
            <a:r>
              <a:rPr lang="en-US" sz="2400" dirty="0"/>
              <a:t> for the input array,    </a:t>
            </a:r>
            <a:endParaRPr lang="en-US" sz="2400" b="1" dirty="0"/>
          </a:p>
          <a:p>
            <a:pPr marL="0" indent="0">
              <a:buNone/>
            </a:pPr>
            <a:r>
              <a:rPr lang="en-US" sz="2400" dirty="0">
                <a:solidFill>
                  <a:srgbClr val="002060"/>
                </a:solidFill>
              </a:rPr>
              <a:t>III- Add first two elements in a separate list ‘arr2’ and see if their sum is in hash. </a:t>
            </a:r>
          </a:p>
          <a:p>
            <a:pPr marL="0" indent="0">
              <a:buNone/>
            </a:pPr>
            <a:r>
              <a:rPr lang="en-US" sz="2400" dirty="0">
                <a:solidFill>
                  <a:srgbClr val="002060"/>
                </a:solidFill>
              </a:rPr>
              <a:t>IV- If found, add sum to ‘arr2’ and increment the Len by 1.</a:t>
            </a:r>
          </a:p>
          <a:p>
            <a:pPr marL="0" indent="0">
              <a:buNone/>
            </a:pPr>
            <a:r>
              <a:rPr lang="en-US" sz="2400" dirty="0"/>
              <a:t>V- Recursively execute step II and III for next two elements from the hash. </a:t>
            </a:r>
          </a:p>
          <a:p>
            <a:pPr marL="0" indent="0">
              <a:buNone/>
            </a:pPr>
            <a:r>
              <a:rPr lang="en-US" sz="2400" dirty="0"/>
              <a:t>VI- If sum of step-II not found in hash, then Compare if </a:t>
            </a:r>
            <a:r>
              <a:rPr lang="en-US" sz="2400" dirty="0" err="1"/>
              <a:t>Max_Len</a:t>
            </a:r>
            <a:r>
              <a:rPr lang="en-US" sz="2400" dirty="0"/>
              <a:t>&lt;Len, update </a:t>
            </a:r>
            <a:r>
              <a:rPr lang="en-US" sz="2400" dirty="0" err="1"/>
              <a:t>Max_Len</a:t>
            </a:r>
            <a:r>
              <a:rPr lang="en-US" sz="2400" dirty="0"/>
              <a:t> by Len and copy ‘arr2’ into </a:t>
            </a:r>
            <a:r>
              <a:rPr lang="en-US" sz="2400" dirty="0" err="1"/>
              <a:t>Result_Arr</a:t>
            </a:r>
            <a:endParaRPr lang="en-US" sz="2400" dirty="0"/>
          </a:p>
          <a:p>
            <a:pPr marL="0" indent="0">
              <a:buNone/>
            </a:pPr>
            <a:r>
              <a:rPr lang="en-US" sz="2400" dirty="0">
                <a:solidFill>
                  <a:srgbClr val="002060"/>
                </a:solidFill>
              </a:rPr>
              <a:t>VII- Take next two elements, and go to step-II </a:t>
            </a:r>
            <a:endParaRPr lang="en-US" sz="2400" b="1" dirty="0">
              <a:solidFill>
                <a:srgbClr val="002060"/>
              </a:solidFill>
            </a:endParaRPr>
          </a:p>
          <a:p>
            <a:pPr marL="0" indent="0">
              <a:buNone/>
            </a:pPr>
            <a:r>
              <a:rPr lang="en-US" sz="2400" dirty="0">
                <a:solidFill>
                  <a:srgbClr val="002060"/>
                </a:solidFill>
              </a:rPr>
              <a:t>VIII- Return </a:t>
            </a:r>
            <a:r>
              <a:rPr lang="en-US" sz="2400" dirty="0" err="1">
                <a:solidFill>
                  <a:srgbClr val="002060"/>
                </a:solidFill>
              </a:rPr>
              <a:t>Result_Arr</a:t>
            </a:r>
            <a:r>
              <a:rPr lang="en-US" sz="2400" dirty="0">
                <a:solidFill>
                  <a:srgbClr val="002060"/>
                </a:solidFill>
              </a:rPr>
              <a:t>. </a:t>
            </a:r>
          </a:p>
        </p:txBody>
      </p:sp>
    </p:spTree>
    <p:extLst>
      <p:ext uri="{BB962C8B-B14F-4D97-AF65-F5344CB8AC3E}">
        <p14:creationId xmlns:p14="http://schemas.microsoft.com/office/powerpoint/2010/main" val="29877494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Efficient Approach</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Prepare a HashMap and sort the input array</a:t>
            </a:r>
          </a:p>
          <a:p>
            <a:r>
              <a:rPr lang="en-US" dirty="0"/>
              <a:t>Prepare a DP matrix of size n+1 X n+1 with 1</a:t>
            </a:r>
            <a:r>
              <a:rPr lang="en-US" baseline="30000" dirty="0"/>
              <a:t>st</a:t>
            </a:r>
            <a:r>
              <a:rPr lang="en-US" dirty="0"/>
              <a:t> row and column as 2 (as we may consider any two elements as a Fibonacci sequence of length 2)</a:t>
            </a:r>
          </a:p>
          <a:p>
            <a:r>
              <a:rPr lang="en-US" dirty="0"/>
              <a:t>Each cell of this DP array[</a:t>
            </a:r>
            <a:r>
              <a:rPr lang="en-US" dirty="0" err="1"/>
              <a:t>i</a:t>
            </a:r>
            <a:r>
              <a:rPr lang="en-US" dirty="0"/>
              <a:t>][j] will contain value equal to length of Fibonacci series ending with </a:t>
            </a:r>
            <a:r>
              <a:rPr lang="en-US" dirty="0" err="1"/>
              <a:t>I,j</a:t>
            </a:r>
            <a:r>
              <a:rPr lang="en-US" dirty="0"/>
              <a:t> .</a:t>
            </a:r>
          </a:p>
          <a:p>
            <a:endParaRPr lang="en-US" dirty="0"/>
          </a:p>
        </p:txBody>
      </p:sp>
    </p:spTree>
    <p:extLst>
      <p:ext uri="{BB962C8B-B14F-4D97-AF65-F5344CB8AC3E}">
        <p14:creationId xmlns:p14="http://schemas.microsoft.com/office/powerpoint/2010/main" val="3829050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3" name="Content Placeholder 2"/>
          <p:cNvSpPr>
            <a:spLocks noGrp="1"/>
          </p:cNvSpPr>
          <p:nvPr>
            <p:ph idx="1"/>
          </p:nvPr>
        </p:nvSpPr>
        <p:spPr/>
        <p:txBody>
          <a:bodyPr/>
          <a:lstStyle/>
          <a:p>
            <a:r>
              <a:rPr lang="en-US"/>
              <a:t>Consider an array: 1,2,3,4,5,6,7,8</a:t>
            </a:r>
          </a:p>
          <a:p>
            <a:r>
              <a:rPr lang="en-US"/>
              <a:t>Initial DP matrix will be made as follows:</a:t>
            </a:r>
          </a:p>
        </p:txBody>
      </p:sp>
      <p:pic>
        <p:nvPicPr>
          <p:cNvPr id="4" name="Picture 3" descr="Maximum_Subarray_DP1.jpg"/>
          <p:cNvPicPr>
            <a:picLocks noChangeAspect="1"/>
          </p:cNvPicPr>
          <p:nvPr/>
        </p:nvPicPr>
        <p:blipFill>
          <a:blip r:embed="rId2" cstate="print"/>
          <a:stretch>
            <a:fillRect/>
          </a:stretch>
        </p:blipFill>
        <p:spPr>
          <a:xfrm>
            <a:off x="3791745" y="2760453"/>
            <a:ext cx="4670627" cy="3732422"/>
          </a:xfrm>
          <a:prstGeom prst="rect">
            <a:avLst/>
          </a:prstGeom>
        </p:spPr>
      </p:pic>
    </p:spTree>
    <p:extLst>
      <p:ext uri="{BB962C8B-B14F-4D97-AF65-F5344CB8AC3E}">
        <p14:creationId xmlns:p14="http://schemas.microsoft.com/office/powerpoint/2010/main" val="40375740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a:t>Finally after all </a:t>
            </a:r>
            <a:r>
              <a:rPr lang="en-US" err="1"/>
              <a:t>updation</a:t>
            </a:r>
            <a:r>
              <a:rPr lang="en-US"/>
              <a:t>, the matrix will </a:t>
            </a:r>
            <a:r>
              <a:rPr lang="en-US" err="1"/>
              <a:t>ook</a:t>
            </a:r>
            <a:r>
              <a:rPr lang="en-US"/>
              <a:t> like:</a:t>
            </a:r>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pic>
        <p:nvPicPr>
          <p:cNvPr id="4" name="Picture 3" descr="Maximum_Subarray_DP2.jpg"/>
          <p:cNvPicPr>
            <a:picLocks noChangeAspect="1"/>
          </p:cNvPicPr>
          <p:nvPr/>
        </p:nvPicPr>
        <p:blipFill>
          <a:blip r:embed="rId2" cstate="print"/>
          <a:stretch>
            <a:fillRect/>
          </a:stretch>
        </p:blipFill>
        <p:spPr>
          <a:xfrm>
            <a:off x="2567608" y="2636912"/>
            <a:ext cx="6774180" cy="3131820"/>
          </a:xfrm>
          <a:prstGeom prst="rect">
            <a:avLst/>
          </a:prstGeom>
        </p:spPr>
      </p:pic>
    </p:spTree>
    <p:extLst>
      <p:ext uri="{BB962C8B-B14F-4D97-AF65-F5344CB8AC3E}">
        <p14:creationId xmlns:p14="http://schemas.microsoft.com/office/powerpoint/2010/main" val="15744460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Problem-2</a:t>
            </a:r>
          </a:p>
        </p:txBody>
      </p:sp>
      <p:sp>
        <p:nvSpPr>
          <p:cNvPr id="3" name="Content Placeholder 2"/>
          <p:cNvSpPr>
            <a:spLocks noGrp="1"/>
          </p:cNvSpPr>
          <p:nvPr>
            <p:ph idx="1"/>
          </p:nvPr>
        </p:nvSpPr>
        <p:spPr/>
        <p:txBody>
          <a:bodyPr>
            <a:normAutofit/>
          </a:bodyPr>
          <a:lstStyle/>
          <a:p>
            <a:pPr fontAlgn="base"/>
            <a:r>
              <a:rPr lang="en-US" dirty="0"/>
              <a:t>Number of odd sub arrays. Find the number of distinct </a:t>
            </a:r>
            <a:r>
              <a:rPr lang="en-US" dirty="0" err="1"/>
              <a:t>subarrays</a:t>
            </a:r>
            <a:r>
              <a:rPr lang="en-US" dirty="0"/>
              <a:t> in an array of position integers such that the sum of the </a:t>
            </a:r>
            <a:r>
              <a:rPr lang="en-US" dirty="0" err="1"/>
              <a:t>subarray</a:t>
            </a:r>
            <a:r>
              <a:rPr lang="en-US" dirty="0"/>
              <a:t> is an odd integer, two </a:t>
            </a:r>
            <a:r>
              <a:rPr lang="en-US" dirty="0" err="1"/>
              <a:t>subarrays</a:t>
            </a:r>
            <a:r>
              <a:rPr lang="en-US" dirty="0"/>
              <a:t> are considered different if they either start or end at different index. </a:t>
            </a:r>
          </a:p>
          <a:p>
            <a:pPr fontAlgn="base"/>
            <a:r>
              <a:rPr lang="en-US" dirty="0"/>
              <a:t>Since the answer can be very large, return it modulo 10</a:t>
            </a:r>
            <a:r>
              <a:rPr lang="en-US" baseline="30000" dirty="0"/>
              <a:t>9</a:t>
            </a:r>
            <a:r>
              <a:rPr lang="en-US" dirty="0"/>
              <a:t> + 7.</a:t>
            </a:r>
          </a:p>
          <a:p>
            <a:endParaRPr lang="en-US" dirty="0"/>
          </a:p>
        </p:txBody>
      </p:sp>
    </p:spTree>
    <p:extLst>
      <p:ext uri="{BB962C8B-B14F-4D97-AF65-F5344CB8AC3E}">
        <p14:creationId xmlns:p14="http://schemas.microsoft.com/office/powerpoint/2010/main" val="30125416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1</a:t>
            </a:r>
            <a:endParaRPr lang="en-US" dirty="0"/>
          </a:p>
        </p:txBody>
      </p:sp>
      <p:sp>
        <p:nvSpPr>
          <p:cNvPr id="3" name="Content Placeholder 2"/>
          <p:cNvSpPr>
            <a:spLocks noGrp="1"/>
          </p:cNvSpPr>
          <p:nvPr>
            <p:ph idx="1"/>
          </p:nvPr>
        </p:nvSpPr>
        <p:spPr/>
        <p:txBody>
          <a:bodyPr/>
          <a:lstStyle/>
          <a:p>
            <a:pPr fontAlgn="base"/>
            <a:r>
              <a:rPr lang="en-US" b="1" dirty="0"/>
              <a:t>Input:</a:t>
            </a:r>
            <a:r>
              <a:rPr lang="en-US" dirty="0"/>
              <a:t> </a:t>
            </a:r>
            <a:r>
              <a:rPr lang="en-US" dirty="0" err="1"/>
              <a:t>arr</a:t>
            </a:r>
            <a:r>
              <a:rPr lang="en-US" dirty="0"/>
              <a:t> = [1,3,5] </a:t>
            </a:r>
          </a:p>
          <a:p>
            <a:pPr fontAlgn="base"/>
            <a:r>
              <a:rPr lang="en-US" b="1" dirty="0"/>
              <a:t>Output:</a:t>
            </a:r>
            <a:r>
              <a:rPr lang="en-US" dirty="0"/>
              <a:t> 4 </a:t>
            </a:r>
          </a:p>
          <a:p>
            <a:pPr fontAlgn="base"/>
            <a:r>
              <a:rPr lang="en-US" b="1" dirty="0"/>
              <a:t>Explanation:</a:t>
            </a:r>
            <a:r>
              <a:rPr lang="en-US" dirty="0"/>
              <a:t> All </a:t>
            </a:r>
            <a:r>
              <a:rPr lang="en-US" dirty="0" err="1"/>
              <a:t>subarrays</a:t>
            </a:r>
            <a:r>
              <a:rPr lang="en-US" dirty="0"/>
              <a:t> are [[1],[1,3],[1,3,5],[3],[3,5],[5]] All sub-arrays sum are [1,4,9,3,8,5]. Odd sums are [1,9,3,5] so the answer is 4.</a:t>
            </a:r>
          </a:p>
        </p:txBody>
      </p:sp>
    </p:spTree>
    <p:extLst>
      <p:ext uri="{BB962C8B-B14F-4D97-AF65-F5344CB8AC3E}">
        <p14:creationId xmlns:p14="http://schemas.microsoft.com/office/powerpoint/2010/main" val="1017292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2</a:t>
            </a:r>
            <a:endParaRPr lang="en-US" dirty="0"/>
          </a:p>
        </p:txBody>
      </p:sp>
      <p:sp>
        <p:nvSpPr>
          <p:cNvPr id="3" name="Content Placeholder 2"/>
          <p:cNvSpPr>
            <a:spLocks noGrp="1"/>
          </p:cNvSpPr>
          <p:nvPr>
            <p:ph idx="1"/>
          </p:nvPr>
        </p:nvSpPr>
        <p:spPr/>
        <p:txBody>
          <a:bodyPr/>
          <a:lstStyle/>
          <a:p>
            <a:r>
              <a:rPr lang="en-US" b="1" dirty="0"/>
              <a:t>Input:</a:t>
            </a:r>
            <a:r>
              <a:rPr lang="en-US" dirty="0"/>
              <a:t> </a:t>
            </a:r>
            <a:r>
              <a:rPr lang="en-US" dirty="0" err="1"/>
              <a:t>arr</a:t>
            </a:r>
            <a:r>
              <a:rPr lang="en-US" dirty="0"/>
              <a:t> = [2,4,6] </a:t>
            </a:r>
          </a:p>
          <a:p>
            <a:r>
              <a:rPr lang="en-US" b="1" dirty="0"/>
              <a:t>Output:</a:t>
            </a:r>
            <a:r>
              <a:rPr lang="en-US" dirty="0"/>
              <a:t> 0 </a:t>
            </a:r>
          </a:p>
          <a:p>
            <a:r>
              <a:rPr lang="en-US" b="1" dirty="0"/>
              <a:t>Explanation:</a:t>
            </a:r>
            <a:r>
              <a:rPr lang="en-US" dirty="0"/>
              <a:t> All </a:t>
            </a:r>
            <a:r>
              <a:rPr lang="en-US" dirty="0" err="1"/>
              <a:t>subarrays</a:t>
            </a:r>
            <a:r>
              <a:rPr lang="en-US" dirty="0"/>
              <a:t> are [[2],[2,4],[2,4,6],[4],[4,6],[6]] All sub-arrays sum are [2,6,12,4,10,6]. All sub-arrays have even sum and the answer is 0.</a:t>
            </a:r>
          </a:p>
        </p:txBody>
      </p:sp>
    </p:spTree>
    <p:extLst>
      <p:ext uri="{BB962C8B-B14F-4D97-AF65-F5344CB8AC3E}">
        <p14:creationId xmlns:p14="http://schemas.microsoft.com/office/powerpoint/2010/main" val="4250592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a:extLst>
              <a:ext uri="{FF2B5EF4-FFF2-40B4-BE49-F238E27FC236}">
                <a16:creationId xmlns:a16="http://schemas.microsoft.com/office/drawing/2014/main" id="{35E26B2B-972A-4C00-944A-7E57329688F3}"/>
              </a:ext>
            </a:extLst>
          </p:cNvPr>
          <p:cNvGraphicFramePr>
            <a:graphicFrameLocks noChangeAspect="1"/>
          </p:cNvGraphicFramePr>
          <p:nvPr/>
        </p:nvGraphicFramePr>
        <p:xfrm>
          <a:off x="3167065" y="1971675"/>
          <a:ext cx="6200775" cy="3600451"/>
        </p:xfrm>
        <a:graphic>
          <a:graphicData uri="http://schemas.openxmlformats.org/presentationml/2006/ole">
            <mc:AlternateContent xmlns:mc="http://schemas.openxmlformats.org/markup-compatibility/2006">
              <mc:Choice xmlns:v="urn:schemas-microsoft-com:vml" Requires="v">
                <p:oleObj name="Photo Editor Photo" r:id="rId3" imgW="4723810" imgH="2742857" progId="MSPhotoEd.3">
                  <p:embed/>
                </p:oleObj>
              </mc:Choice>
              <mc:Fallback>
                <p:oleObj name="Photo Editor Photo" r:id="rId3" imgW="4723810" imgH="2742857" progId="MSPhotoEd.3">
                  <p:embed/>
                  <p:pic>
                    <p:nvPicPr>
                      <p:cNvPr id="11266" name="Object 2">
                        <a:extLst>
                          <a:ext uri="{FF2B5EF4-FFF2-40B4-BE49-F238E27FC236}">
                            <a16:creationId xmlns:a16="http://schemas.microsoft.com/office/drawing/2014/main" id="{35E26B2B-972A-4C00-944A-7E5732968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065" y="1971675"/>
                        <a:ext cx="6200775"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626AB972-BA35-4C75-B571-324C16BD5258}"/>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4B4A4C58-D9F2-417B-B8C4-07539B8C6386}"/>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A60AE915-14CE-438F-9FEF-143862A80F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18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Brute Force Approach</a:t>
            </a:r>
            <a:endParaRPr lang="en-US" dirty="0"/>
          </a:p>
        </p:txBody>
      </p:sp>
      <p:sp>
        <p:nvSpPr>
          <p:cNvPr id="3" name="Content Placeholder 2"/>
          <p:cNvSpPr>
            <a:spLocks noGrp="1"/>
          </p:cNvSpPr>
          <p:nvPr>
            <p:ph idx="1"/>
          </p:nvPr>
        </p:nvSpPr>
        <p:spPr/>
        <p:txBody>
          <a:bodyPr/>
          <a:lstStyle/>
          <a:p>
            <a:r>
              <a:rPr lang="en-US" dirty="0"/>
              <a:t>With this approach we can simply check whether the sum of elements in all </a:t>
            </a:r>
            <a:r>
              <a:rPr lang="en-US" dirty="0" err="1"/>
              <a:t>subarrays</a:t>
            </a:r>
            <a:r>
              <a:rPr lang="en-US" dirty="0"/>
              <a:t> is even or odd,</a:t>
            </a:r>
          </a:p>
          <a:p>
            <a:r>
              <a:rPr lang="en-US" dirty="0"/>
              <a:t>If it is even we will reject that </a:t>
            </a:r>
            <a:r>
              <a:rPr lang="en-US" dirty="0" err="1"/>
              <a:t>subarray</a:t>
            </a:r>
            <a:r>
              <a:rPr lang="en-US" dirty="0"/>
              <a:t> and will count </a:t>
            </a:r>
            <a:r>
              <a:rPr lang="en-US" dirty="0" err="1"/>
              <a:t>subarrays</a:t>
            </a:r>
            <a:r>
              <a:rPr lang="en-US" dirty="0"/>
              <a:t> with sum odd, </a:t>
            </a:r>
          </a:p>
          <a:p>
            <a:r>
              <a:rPr lang="en-US" dirty="0"/>
              <a:t>It is not an efficient approach as complexity of this approach is O(n</a:t>
            </a:r>
            <a:r>
              <a:rPr lang="en-US" baseline="30000" dirty="0"/>
              <a:t>2</a:t>
            </a:r>
            <a:r>
              <a:rPr lang="en-US" dirty="0"/>
              <a:t>).</a:t>
            </a:r>
          </a:p>
        </p:txBody>
      </p:sp>
    </p:spTree>
    <p:extLst>
      <p:ext uri="{BB962C8B-B14F-4D97-AF65-F5344CB8AC3E}">
        <p14:creationId xmlns:p14="http://schemas.microsoft.com/office/powerpoint/2010/main" val="28553433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Efficient Approach</a:t>
            </a:r>
          </a:p>
        </p:txBody>
      </p:sp>
      <p:sp>
        <p:nvSpPr>
          <p:cNvPr id="3" name="Content Placeholder 2"/>
          <p:cNvSpPr>
            <a:spLocks noGrp="1"/>
          </p:cNvSpPr>
          <p:nvPr>
            <p:ph idx="1"/>
          </p:nvPr>
        </p:nvSpPr>
        <p:spPr/>
        <p:txBody>
          <a:bodyPr>
            <a:normAutofit/>
          </a:bodyPr>
          <a:lstStyle/>
          <a:p>
            <a:r>
              <a:rPr lang="en-US" dirty="0"/>
              <a:t>We get odd sum when we add an even number with an odd number.</a:t>
            </a:r>
          </a:p>
          <a:p>
            <a:r>
              <a:rPr lang="en-US" dirty="0"/>
              <a:t>We will do cumulative sum on the array O(n)</a:t>
            </a:r>
          </a:p>
          <a:p>
            <a:r>
              <a:rPr lang="en-US" dirty="0"/>
              <a:t>If the SUM is </a:t>
            </a:r>
            <a:r>
              <a:rPr lang="en-US" dirty="0">
                <a:solidFill>
                  <a:srgbClr val="FF0000"/>
                </a:solidFill>
              </a:rPr>
              <a:t>EVEN</a:t>
            </a:r>
            <a:r>
              <a:rPr lang="en-US" dirty="0"/>
              <a:t>: add 1 to </a:t>
            </a:r>
            <a:r>
              <a:rPr lang="en-US" dirty="0">
                <a:solidFill>
                  <a:srgbClr val="0070C0"/>
                </a:solidFill>
              </a:rPr>
              <a:t>even count</a:t>
            </a:r>
          </a:p>
          <a:p>
            <a:r>
              <a:rPr lang="en-US" dirty="0"/>
              <a:t>If the SUM is </a:t>
            </a:r>
            <a:r>
              <a:rPr lang="en-US" dirty="0">
                <a:solidFill>
                  <a:srgbClr val="FF0000"/>
                </a:solidFill>
              </a:rPr>
              <a:t>ODD</a:t>
            </a:r>
            <a:r>
              <a:rPr lang="en-US" dirty="0"/>
              <a:t>: add 1 to </a:t>
            </a:r>
            <a:r>
              <a:rPr lang="en-US" dirty="0">
                <a:solidFill>
                  <a:srgbClr val="0070C0"/>
                </a:solidFill>
              </a:rPr>
              <a:t>odd count</a:t>
            </a:r>
            <a:r>
              <a:rPr lang="en-US" dirty="0"/>
              <a:t> and </a:t>
            </a:r>
            <a:r>
              <a:rPr lang="en-US" b="1" dirty="0">
                <a:solidFill>
                  <a:srgbClr val="0070C0"/>
                </a:solidFill>
              </a:rPr>
              <a:t>RESULT</a:t>
            </a:r>
            <a:r>
              <a:rPr lang="en-US" dirty="0"/>
              <a:t> (as it will contribute in total number of odd sum sub-arrays). Also add even count to </a:t>
            </a:r>
            <a:r>
              <a:rPr lang="en-US" b="1" dirty="0">
                <a:solidFill>
                  <a:srgbClr val="0070C0"/>
                </a:solidFill>
              </a:rPr>
              <a:t>RESULT</a:t>
            </a:r>
            <a:r>
              <a:rPr lang="en-US" dirty="0"/>
              <a:t> (as this odd along with all sum sub-arrays will also contribute in total number of odd sum sub arrays)</a:t>
            </a:r>
          </a:p>
        </p:txBody>
      </p:sp>
    </p:spTree>
    <p:extLst>
      <p:ext uri="{BB962C8B-B14F-4D97-AF65-F5344CB8AC3E}">
        <p14:creationId xmlns:p14="http://schemas.microsoft.com/office/powerpoint/2010/main" val="3724745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pic>
        <p:nvPicPr>
          <p:cNvPr id="4" name="Content Placeholder 3" descr="My code1.jpg"/>
          <p:cNvPicPr>
            <a:picLocks noGrp="1" noChangeAspect="1"/>
          </p:cNvPicPr>
          <p:nvPr>
            <p:ph idx="1"/>
          </p:nvPr>
        </p:nvPicPr>
        <p:blipFill>
          <a:blip r:embed="rId2" cstate="print"/>
          <a:stretch>
            <a:fillRect/>
          </a:stretch>
        </p:blipFill>
        <p:spPr>
          <a:xfrm>
            <a:off x="3575720" y="1811402"/>
            <a:ext cx="5112568" cy="5046599"/>
          </a:xfrm>
        </p:spPr>
      </p:pic>
    </p:spTree>
    <p:extLst>
      <p:ext uri="{BB962C8B-B14F-4D97-AF65-F5344CB8AC3E}">
        <p14:creationId xmlns:p14="http://schemas.microsoft.com/office/powerpoint/2010/main" val="738120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a:extLst>
              <a:ext uri="{FF2B5EF4-FFF2-40B4-BE49-F238E27FC236}">
                <a16:creationId xmlns:a16="http://schemas.microsoft.com/office/drawing/2014/main" id="{F87B8F80-4245-457B-B7B6-752FCD346C44}"/>
              </a:ext>
            </a:extLst>
          </p:cNvPr>
          <p:cNvGraphicFramePr>
            <a:graphicFrameLocks noChangeAspect="1"/>
          </p:cNvGraphicFramePr>
          <p:nvPr/>
        </p:nvGraphicFramePr>
        <p:xfrm>
          <a:off x="3167065" y="1984375"/>
          <a:ext cx="6200775" cy="3600451"/>
        </p:xfrm>
        <a:graphic>
          <a:graphicData uri="http://schemas.openxmlformats.org/presentationml/2006/ole">
            <mc:AlternateContent xmlns:mc="http://schemas.openxmlformats.org/markup-compatibility/2006">
              <mc:Choice xmlns:v="urn:schemas-microsoft-com:vml" Requires="v">
                <p:oleObj name="Photo Editor Photo" r:id="rId3" imgW="4723810" imgH="2742857" progId="MSPhotoEd.3">
                  <p:embed/>
                </p:oleObj>
              </mc:Choice>
              <mc:Fallback>
                <p:oleObj name="Photo Editor Photo" r:id="rId3" imgW="4723810" imgH="2742857" progId="MSPhotoEd.3">
                  <p:embed/>
                  <p:pic>
                    <p:nvPicPr>
                      <p:cNvPr id="13314" name="Object 2">
                        <a:extLst>
                          <a:ext uri="{FF2B5EF4-FFF2-40B4-BE49-F238E27FC236}">
                            <a16:creationId xmlns:a16="http://schemas.microsoft.com/office/drawing/2014/main" id="{F87B8F80-4245-457B-B7B6-752FCD346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065" y="1984375"/>
                        <a:ext cx="6200775"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90A72F03-45E0-430E-907F-DDE3D660ED03}"/>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87833DEA-DC8C-4BC7-96BE-CE545E752138}"/>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D33E3F10-33FE-4FDA-9AC5-71DD806198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755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a:extLst>
              <a:ext uri="{FF2B5EF4-FFF2-40B4-BE49-F238E27FC236}">
                <a16:creationId xmlns:a16="http://schemas.microsoft.com/office/drawing/2014/main" id="{7700B9FA-DDB9-46EC-BDD9-F86E685AD593}"/>
              </a:ext>
            </a:extLst>
          </p:cNvPr>
          <p:cNvGraphicFramePr>
            <a:graphicFrameLocks noChangeAspect="1"/>
          </p:cNvGraphicFramePr>
          <p:nvPr/>
        </p:nvGraphicFramePr>
        <p:xfrm>
          <a:off x="3157539" y="1970088"/>
          <a:ext cx="6186487" cy="3600451"/>
        </p:xfrm>
        <a:graphic>
          <a:graphicData uri="http://schemas.openxmlformats.org/presentationml/2006/ole">
            <mc:AlternateContent xmlns:mc="http://schemas.openxmlformats.org/markup-compatibility/2006">
              <mc:Choice xmlns:v="urn:schemas-microsoft-com:vml" Requires="v">
                <p:oleObj name="Photo Editor Photo" r:id="rId3" imgW="4715533" imgH="2742857" progId="MSPhotoEd.3">
                  <p:embed/>
                </p:oleObj>
              </mc:Choice>
              <mc:Fallback>
                <p:oleObj name="Photo Editor Photo" r:id="rId3" imgW="4715533" imgH="2742857" progId="MSPhotoEd.3">
                  <p:embed/>
                  <p:pic>
                    <p:nvPicPr>
                      <p:cNvPr id="15362" name="Object 2">
                        <a:extLst>
                          <a:ext uri="{FF2B5EF4-FFF2-40B4-BE49-F238E27FC236}">
                            <a16:creationId xmlns:a16="http://schemas.microsoft.com/office/drawing/2014/main" id="{7700B9FA-DDB9-46EC-BDD9-F86E685AD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539" y="1970088"/>
                        <a:ext cx="6186487"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0D304336-33C0-4C71-A2AF-8DFE6280C00E}"/>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6AB1CF40-6C05-412E-96AA-0F2C1E380AEE}"/>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7AA99116-05F6-4FFC-B326-C4FDCCC10D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857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a:extLst>
              <a:ext uri="{FF2B5EF4-FFF2-40B4-BE49-F238E27FC236}">
                <a16:creationId xmlns:a16="http://schemas.microsoft.com/office/drawing/2014/main" id="{28625FAA-0D86-452E-B7C3-A79BB802690D}"/>
              </a:ext>
            </a:extLst>
          </p:cNvPr>
          <p:cNvGraphicFramePr>
            <a:graphicFrameLocks noChangeAspect="1"/>
          </p:cNvGraphicFramePr>
          <p:nvPr/>
        </p:nvGraphicFramePr>
        <p:xfrm>
          <a:off x="3167065" y="1970088"/>
          <a:ext cx="6200775" cy="3600451"/>
        </p:xfrm>
        <a:graphic>
          <a:graphicData uri="http://schemas.openxmlformats.org/presentationml/2006/ole">
            <mc:AlternateContent xmlns:mc="http://schemas.openxmlformats.org/markup-compatibility/2006">
              <mc:Choice xmlns:v="urn:schemas-microsoft-com:vml" Requires="v">
                <p:oleObj name="Photo Editor Photo" r:id="rId3" imgW="4723810" imgH="2742857" progId="MSPhotoEd.3">
                  <p:embed/>
                </p:oleObj>
              </mc:Choice>
              <mc:Fallback>
                <p:oleObj name="Photo Editor Photo" r:id="rId3" imgW="4723810" imgH="2742857" progId="MSPhotoEd.3">
                  <p:embed/>
                  <p:pic>
                    <p:nvPicPr>
                      <p:cNvPr id="17410" name="Object 2">
                        <a:extLst>
                          <a:ext uri="{FF2B5EF4-FFF2-40B4-BE49-F238E27FC236}">
                            <a16:creationId xmlns:a16="http://schemas.microsoft.com/office/drawing/2014/main" id="{28625FAA-0D86-452E-B7C3-A79BB8026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065" y="1970088"/>
                        <a:ext cx="6200775"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75FEE87A-419C-4C7E-9EC4-5C6C464EC3AB}"/>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017DBB6C-693E-4D34-8B5C-2E1B9ECE5BA2}"/>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F73584A0-CCE8-4A70-A39D-97F5A57EB3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99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2">
            <a:extLst>
              <a:ext uri="{FF2B5EF4-FFF2-40B4-BE49-F238E27FC236}">
                <a16:creationId xmlns:a16="http://schemas.microsoft.com/office/drawing/2014/main" id="{E5E43C8D-27A0-40A0-8F1A-2AAE38D88EA0}"/>
              </a:ext>
            </a:extLst>
          </p:cNvPr>
          <p:cNvGraphicFramePr>
            <a:graphicFrameLocks noChangeAspect="1"/>
          </p:cNvGraphicFramePr>
          <p:nvPr/>
        </p:nvGraphicFramePr>
        <p:xfrm>
          <a:off x="3157538" y="1989139"/>
          <a:ext cx="6203951" cy="3597275"/>
        </p:xfrm>
        <a:graphic>
          <a:graphicData uri="http://schemas.openxmlformats.org/presentationml/2006/ole">
            <mc:AlternateContent xmlns:mc="http://schemas.openxmlformats.org/markup-compatibility/2006">
              <mc:Choice xmlns:v="urn:schemas-microsoft-com:vml" Requires="v">
                <p:oleObj name="Photo Editor Photo" r:id="rId3" imgW="4715533" imgH="2734057" progId="MSPhotoEd.3">
                  <p:embed/>
                </p:oleObj>
              </mc:Choice>
              <mc:Fallback>
                <p:oleObj name="Photo Editor Photo" r:id="rId3" imgW="4715533" imgH="2734057" progId="MSPhotoEd.3">
                  <p:embed/>
                  <p:pic>
                    <p:nvPicPr>
                      <p:cNvPr id="19458" name="Object 2">
                        <a:extLst>
                          <a:ext uri="{FF2B5EF4-FFF2-40B4-BE49-F238E27FC236}">
                            <a16:creationId xmlns:a16="http://schemas.microsoft.com/office/drawing/2014/main" id="{E5E43C8D-27A0-40A0-8F1A-2AAE38D88E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538" y="1989139"/>
                        <a:ext cx="6203951"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49E481ED-FCA8-4C78-B54B-2DD1BE022361}"/>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B39AF1D8-6E56-422D-B6A8-CB34D04665C9}"/>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9FE8CF90-6C04-4169-B095-6D74980C02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766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a:extLst>
              <a:ext uri="{FF2B5EF4-FFF2-40B4-BE49-F238E27FC236}">
                <a16:creationId xmlns:a16="http://schemas.microsoft.com/office/drawing/2014/main" id="{FACCCE71-473A-4BC1-A01C-EEAD63AD253A}"/>
              </a:ext>
            </a:extLst>
          </p:cNvPr>
          <p:cNvGraphicFramePr>
            <a:graphicFrameLocks noChangeAspect="1"/>
          </p:cNvGraphicFramePr>
          <p:nvPr/>
        </p:nvGraphicFramePr>
        <p:xfrm>
          <a:off x="3168651" y="1984375"/>
          <a:ext cx="6200775" cy="3600451"/>
        </p:xfrm>
        <a:graphic>
          <a:graphicData uri="http://schemas.openxmlformats.org/presentationml/2006/ole">
            <mc:AlternateContent xmlns:mc="http://schemas.openxmlformats.org/markup-compatibility/2006">
              <mc:Choice xmlns:v="urn:schemas-microsoft-com:vml" Requires="v">
                <p:oleObj name="Photo Editor Photo" r:id="rId3" imgW="4723810" imgH="2742857" progId="MSPhotoEd.3">
                  <p:embed/>
                </p:oleObj>
              </mc:Choice>
              <mc:Fallback>
                <p:oleObj name="Photo Editor Photo" r:id="rId3" imgW="4723810" imgH="2742857" progId="MSPhotoEd.3">
                  <p:embed/>
                  <p:pic>
                    <p:nvPicPr>
                      <p:cNvPr id="21506" name="Object 2">
                        <a:extLst>
                          <a:ext uri="{FF2B5EF4-FFF2-40B4-BE49-F238E27FC236}">
                            <a16:creationId xmlns:a16="http://schemas.microsoft.com/office/drawing/2014/main" id="{FACCCE71-473A-4BC1-A01C-EEAD63AD2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651" y="1984375"/>
                        <a:ext cx="6200775"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597ECA00-F5DB-4CE2-B81B-A4003376CEDD}"/>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5CEB0120-715D-4EC4-A057-ED3D612E6223}"/>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48387237-C156-4969-83B0-48383498C1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485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a:extLst>
              <a:ext uri="{FF2B5EF4-FFF2-40B4-BE49-F238E27FC236}">
                <a16:creationId xmlns:a16="http://schemas.microsoft.com/office/drawing/2014/main" id="{3CC461EA-2E62-4F32-92F3-584E9AF641B6}"/>
              </a:ext>
            </a:extLst>
          </p:cNvPr>
          <p:cNvGraphicFramePr>
            <a:graphicFrameLocks noChangeAspect="1"/>
          </p:cNvGraphicFramePr>
          <p:nvPr/>
        </p:nvGraphicFramePr>
        <p:xfrm>
          <a:off x="3143250" y="1979614"/>
          <a:ext cx="6229351" cy="3598863"/>
        </p:xfrm>
        <a:graphic>
          <a:graphicData uri="http://schemas.openxmlformats.org/presentationml/2006/ole">
            <mc:AlternateContent xmlns:mc="http://schemas.openxmlformats.org/markup-compatibility/2006">
              <mc:Choice xmlns:v="urn:schemas-microsoft-com:vml" Requires="v">
                <p:oleObj name="Photo Editor Photo" r:id="rId3" imgW="4715533" imgH="2723810" progId="MSPhotoEd.3">
                  <p:embed/>
                </p:oleObj>
              </mc:Choice>
              <mc:Fallback>
                <p:oleObj name="Photo Editor Photo" r:id="rId3" imgW="4715533" imgH="2723810" progId="MSPhotoEd.3">
                  <p:embed/>
                  <p:pic>
                    <p:nvPicPr>
                      <p:cNvPr id="23554" name="Object 2">
                        <a:extLst>
                          <a:ext uri="{FF2B5EF4-FFF2-40B4-BE49-F238E27FC236}">
                            <a16:creationId xmlns:a16="http://schemas.microsoft.com/office/drawing/2014/main" id="{3CC461EA-2E62-4F32-92F3-584E9AF64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1979614"/>
                        <a:ext cx="6229351"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0FFD5BC7-9D0A-4006-921A-04F78D2F99E2}"/>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F65063B6-C5FD-444F-B823-F6193973C43C}"/>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C561E959-B1C3-42B6-A173-DF9D569278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44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1"/>
          <p:cNvSpPr txBox="1">
            <a:spLocks/>
          </p:cNvSpPr>
          <p:nvPr/>
        </p:nvSpPr>
        <p:spPr>
          <a:xfrm>
            <a:off x="3315031" y="1380754"/>
            <a:ext cx="5561938" cy="251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8800" kern="1200">
                <a:solidFill>
                  <a:schemeClr val="tx1"/>
                </a:solidFill>
                <a:latin typeface="+mj-lt"/>
                <a:ea typeface="+mj-ea"/>
                <a:cs typeface="+mj-cs"/>
              </a:rPr>
              <a:t>Day-1</a:t>
            </a:r>
          </a:p>
        </p:txBody>
      </p:sp>
      <p:sp>
        <p:nvSpPr>
          <p:cNvPr id="17" name="Arc 1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Oval 1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33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a:extLst>
              <a:ext uri="{FF2B5EF4-FFF2-40B4-BE49-F238E27FC236}">
                <a16:creationId xmlns:a16="http://schemas.microsoft.com/office/drawing/2014/main" id="{C0CDABDE-FCEE-4C58-AD27-7C19AEEF6BF0}"/>
              </a:ext>
            </a:extLst>
          </p:cNvPr>
          <p:cNvGraphicFramePr>
            <a:graphicFrameLocks noChangeAspect="1"/>
          </p:cNvGraphicFramePr>
          <p:nvPr/>
        </p:nvGraphicFramePr>
        <p:xfrm>
          <a:off x="3181351" y="1970088"/>
          <a:ext cx="6200775" cy="3600451"/>
        </p:xfrm>
        <a:graphic>
          <a:graphicData uri="http://schemas.openxmlformats.org/presentationml/2006/ole">
            <mc:AlternateContent xmlns:mc="http://schemas.openxmlformats.org/markup-compatibility/2006">
              <mc:Choice xmlns:v="urn:schemas-microsoft-com:vml" Requires="v">
                <p:oleObj name="Photo Editor Photo" r:id="rId3" imgW="4723810" imgH="2742857" progId="MSPhotoEd.3">
                  <p:embed/>
                </p:oleObj>
              </mc:Choice>
              <mc:Fallback>
                <p:oleObj name="Photo Editor Photo" r:id="rId3" imgW="4723810" imgH="2742857" progId="MSPhotoEd.3">
                  <p:embed/>
                  <p:pic>
                    <p:nvPicPr>
                      <p:cNvPr id="25602" name="Object 2">
                        <a:extLst>
                          <a:ext uri="{FF2B5EF4-FFF2-40B4-BE49-F238E27FC236}">
                            <a16:creationId xmlns:a16="http://schemas.microsoft.com/office/drawing/2014/main" id="{C0CDABDE-FCEE-4C58-AD27-7C19AEEF6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351" y="1970088"/>
                        <a:ext cx="6200775"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6F5115B5-FE6B-49BB-923E-2B52D505C208}"/>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C49524D7-674F-4529-A657-42A984FC419B}"/>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714171D6-5E29-4216-B013-D4A801A87E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36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a:extLst>
              <a:ext uri="{FF2B5EF4-FFF2-40B4-BE49-F238E27FC236}">
                <a16:creationId xmlns:a16="http://schemas.microsoft.com/office/drawing/2014/main" id="{4F577FAC-9C79-4E5E-8973-4FAF13811CCB}"/>
              </a:ext>
            </a:extLst>
          </p:cNvPr>
          <p:cNvGraphicFramePr>
            <a:graphicFrameLocks noChangeAspect="1"/>
          </p:cNvGraphicFramePr>
          <p:nvPr/>
        </p:nvGraphicFramePr>
        <p:xfrm>
          <a:off x="3167064" y="1990725"/>
          <a:ext cx="6218237" cy="3597275"/>
        </p:xfrm>
        <a:graphic>
          <a:graphicData uri="http://schemas.openxmlformats.org/presentationml/2006/ole">
            <mc:AlternateContent xmlns:mc="http://schemas.openxmlformats.org/markup-compatibility/2006">
              <mc:Choice xmlns:v="urn:schemas-microsoft-com:vml" Requires="v">
                <p:oleObj name="Photo Editor Photo" r:id="rId3" imgW="4723810" imgH="2734057" progId="MSPhotoEd.3">
                  <p:embed/>
                </p:oleObj>
              </mc:Choice>
              <mc:Fallback>
                <p:oleObj name="Photo Editor Photo" r:id="rId3" imgW="4723810" imgH="2734057" progId="MSPhotoEd.3">
                  <p:embed/>
                  <p:pic>
                    <p:nvPicPr>
                      <p:cNvPr id="27650" name="Object 2">
                        <a:extLst>
                          <a:ext uri="{FF2B5EF4-FFF2-40B4-BE49-F238E27FC236}">
                            <a16:creationId xmlns:a16="http://schemas.microsoft.com/office/drawing/2014/main" id="{4F577FAC-9C79-4E5E-8973-4FAF13811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064" y="1990725"/>
                        <a:ext cx="6218237"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1126CA2A-CB0A-46D1-9538-C5B6C32B6056}"/>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0D97A499-D3CA-4A4D-904A-9DF58B1E0C5F}"/>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EABBBF34-97E1-4423-B83D-1D0CEF7E10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670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a:extLst>
              <a:ext uri="{FF2B5EF4-FFF2-40B4-BE49-F238E27FC236}">
                <a16:creationId xmlns:a16="http://schemas.microsoft.com/office/drawing/2014/main" id="{A880C9EE-C3C8-4192-B2E1-021936C79A44}"/>
              </a:ext>
            </a:extLst>
          </p:cNvPr>
          <p:cNvGraphicFramePr>
            <a:graphicFrameLocks noChangeAspect="1"/>
          </p:cNvGraphicFramePr>
          <p:nvPr/>
        </p:nvGraphicFramePr>
        <p:xfrm>
          <a:off x="3184525" y="1971677"/>
          <a:ext cx="6186488" cy="3598863"/>
        </p:xfrm>
        <a:graphic>
          <a:graphicData uri="http://schemas.openxmlformats.org/presentationml/2006/ole">
            <mc:AlternateContent xmlns:mc="http://schemas.openxmlformats.org/markup-compatibility/2006">
              <mc:Choice xmlns:v="urn:schemas-microsoft-com:vml" Requires="v">
                <p:oleObj name="Photo Editor Photo" r:id="rId3" imgW="5009524" imgH="2914286" progId="MSPhotoEd.3">
                  <p:embed/>
                </p:oleObj>
              </mc:Choice>
              <mc:Fallback>
                <p:oleObj name="Photo Editor Photo" r:id="rId3" imgW="5009524" imgH="2914286" progId="MSPhotoEd.3">
                  <p:embed/>
                  <p:pic>
                    <p:nvPicPr>
                      <p:cNvPr id="29698" name="Object 2">
                        <a:extLst>
                          <a:ext uri="{FF2B5EF4-FFF2-40B4-BE49-F238E27FC236}">
                            <a16:creationId xmlns:a16="http://schemas.microsoft.com/office/drawing/2014/main" id="{A880C9EE-C3C8-4192-B2E1-021936C79A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525" y="1971677"/>
                        <a:ext cx="6186488"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BD2FC0C0-C769-4A46-8221-6FB4D677CC55}"/>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F81A317A-2BAB-4BD2-BFE0-E7418484C5CC}"/>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B81A0519-E809-4FE5-A0B4-C40688B261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33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a:extLst>
              <a:ext uri="{FF2B5EF4-FFF2-40B4-BE49-F238E27FC236}">
                <a16:creationId xmlns:a16="http://schemas.microsoft.com/office/drawing/2014/main" id="{FED50717-A8B5-4323-942C-D9279F2BA852}"/>
              </a:ext>
            </a:extLst>
          </p:cNvPr>
          <p:cNvGraphicFramePr>
            <a:graphicFrameLocks noChangeAspect="1"/>
          </p:cNvGraphicFramePr>
          <p:nvPr/>
        </p:nvGraphicFramePr>
        <p:xfrm>
          <a:off x="3165475" y="1992314"/>
          <a:ext cx="6223000" cy="3602037"/>
        </p:xfrm>
        <a:graphic>
          <a:graphicData uri="http://schemas.openxmlformats.org/presentationml/2006/ole">
            <mc:AlternateContent xmlns:mc="http://schemas.openxmlformats.org/markup-compatibility/2006">
              <mc:Choice xmlns:v="urn:schemas-microsoft-com:vml" Requires="v">
                <p:oleObj name="Photo Editor Photo" r:id="rId3" imgW="5020376" imgH="2905531" progId="MSPhotoEd.3">
                  <p:embed/>
                </p:oleObj>
              </mc:Choice>
              <mc:Fallback>
                <p:oleObj name="Photo Editor Photo" r:id="rId3" imgW="5020376" imgH="2905531" progId="MSPhotoEd.3">
                  <p:embed/>
                  <p:pic>
                    <p:nvPicPr>
                      <p:cNvPr id="31746" name="Object 2">
                        <a:extLst>
                          <a:ext uri="{FF2B5EF4-FFF2-40B4-BE49-F238E27FC236}">
                            <a16:creationId xmlns:a16="http://schemas.microsoft.com/office/drawing/2014/main" id="{FED50717-A8B5-4323-942C-D9279F2BA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475" y="1992314"/>
                        <a:ext cx="6223000" cy="360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66449A10-A62D-4F35-988C-679C1A8FC81C}"/>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938405A9-1072-43F5-AA8D-9BF66A9C3BF7}"/>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3A8A2249-F6A1-4CA4-B796-2B134C3135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970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a:extLst>
              <a:ext uri="{FF2B5EF4-FFF2-40B4-BE49-F238E27FC236}">
                <a16:creationId xmlns:a16="http://schemas.microsoft.com/office/drawing/2014/main" id="{E6E317A7-46C1-4909-9E6B-5F67AED5A85C}"/>
              </a:ext>
            </a:extLst>
          </p:cNvPr>
          <p:cNvGraphicFramePr>
            <a:graphicFrameLocks noChangeAspect="1"/>
          </p:cNvGraphicFramePr>
          <p:nvPr/>
        </p:nvGraphicFramePr>
        <p:xfrm>
          <a:off x="3135313" y="1990726"/>
          <a:ext cx="6223000" cy="3602039"/>
        </p:xfrm>
        <a:graphic>
          <a:graphicData uri="http://schemas.openxmlformats.org/presentationml/2006/ole">
            <mc:AlternateContent xmlns:mc="http://schemas.openxmlformats.org/markup-compatibility/2006">
              <mc:Choice xmlns:v="urn:schemas-microsoft-com:vml" Requires="v">
                <p:oleObj name="Photo Editor Photo" r:id="rId3" imgW="5020376" imgH="2905531" progId="MSPhotoEd.3">
                  <p:embed/>
                </p:oleObj>
              </mc:Choice>
              <mc:Fallback>
                <p:oleObj name="Photo Editor Photo" r:id="rId3" imgW="5020376" imgH="2905531" progId="MSPhotoEd.3">
                  <p:embed/>
                  <p:pic>
                    <p:nvPicPr>
                      <p:cNvPr id="33794" name="Object 2">
                        <a:extLst>
                          <a:ext uri="{FF2B5EF4-FFF2-40B4-BE49-F238E27FC236}">
                            <a16:creationId xmlns:a16="http://schemas.microsoft.com/office/drawing/2014/main" id="{E6E317A7-46C1-4909-9E6B-5F67AED5A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313" y="1990726"/>
                        <a:ext cx="6223000" cy="360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9A5BAF91-B24E-44DA-97C2-08C9BEA007B5}"/>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3E940919-4802-421C-B43E-1071C4238F78}"/>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2D43E5DE-8EF9-4C22-9A0C-3750A3757A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045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2">
            <a:extLst>
              <a:ext uri="{FF2B5EF4-FFF2-40B4-BE49-F238E27FC236}">
                <a16:creationId xmlns:a16="http://schemas.microsoft.com/office/drawing/2014/main" id="{13C592C7-26C3-4424-B34D-D2285B8FC64C}"/>
              </a:ext>
            </a:extLst>
          </p:cNvPr>
          <p:cNvGraphicFramePr>
            <a:graphicFrameLocks noChangeAspect="1"/>
          </p:cNvGraphicFramePr>
          <p:nvPr/>
        </p:nvGraphicFramePr>
        <p:xfrm>
          <a:off x="3149600" y="1976439"/>
          <a:ext cx="6223000" cy="3602037"/>
        </p:xfrm>
        <a:graphic>
          <a:graphicData uri="http://schemas.openxmlformats.org/presentationml/2006/ole">
            <mc:AlternateContent xmlns:mc="http://schemas.openxmlformats.org/markup-compatibility/2006">
              <mc:Choice xmlns:v="urn:schemas-microsoft-com:vml" Requires="v">
                <p:oleObj name="Photo Editor Photo" r:id="rId3" imgW="5020376" imgH="2905531" progId="MSPhotoEd.3">
                  <p:embed/>
                </p:oleObj>
              </mc:Choice>
              <mc:Fallback>
                <p:oleObj name="Photo Editor Photo" r:id="rId3" imgW="5020376" imgH="2905531" progId="MSPhotoEd.3">
                  <p:embed/>
                  <p:pic>
                    <p:nvPicPr>
                      <p:cNvPr id="35842" name="Object 2">
                        <a:extLst>
                          <a:ext uri="{FF2B5EF4-FFF2-40B4-BE49-F238E27FC236}">
                            <a16:creationId xmlns:a16="http://schemas.microsoft.com/office/drawing/2014/main" id="{13C592C7-26C3-4424-B34D-D2285B8FC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600" y="1976439"/>
                        <a:ext cx="6223000" cy="360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4CFDDF40-91DF-413D-A57F-8C4BDE12031E}"/>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A7D87AF1-176F-4BB7-8C22-386EA63E183F}"/>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121B7DEF-CEF0-4811-962A-ED8ECD66F94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342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2">
            <a:extLst>
              <a:ext uri="{FF2B5EF4-FFF2-40B4-BE49-F238E27FC236}">
                <a16:creationId xmlns:a16="http://schemas.microsoft.com/office/drawing/2014/main" id="{797C8EB1-989E-4907-922D-10D5B3AAAB51}"/>
              </a:ext>
            </a:extLst>
          </p:cNvPr>
          <p:cNvGraphicFramePr>
            <a:graphicFrameLocks noChangeAspect="1"/>
          </p:cNvGraphicFramePr>
          <p:nvPr/>
        </p:nvGraphicFramePr>
        <p:xfrm>
          <a:off x="3141663" y="1985963"/>
          <a:ext cx="6229351" cy="3560763"/>
        </p:xfrm>
        <a:graphic>
          <a:graphicData uri="http://schemas.openxmlformats.org/presentationml/2006/ole">
            <mc:AlternateContent xmlns:mc="http://schemas.openxmlformats.org/markup-compatibility/2006">
              <mc:Choice xmlns:v="urn:schemas-microsoft-com:vml" Requires="v">
                <p:oleObj name="Photo Editor Photo" r:id="rId3" imgW="5095238" imgH="2914286" progId="MSPhotoEd.3">
                  <p:embed/>
                </p:oleObj>
              </mc:Choice>
              <mc:Fallback>
                <p:oleObj name="Photo Editor Photo" r:id="rId3" imgW="5095238" imgH="2914286" progId="MSPhotoEd.3">
                  <p:embed/>
                  <p:pic>
                    <p:nvPicPr>
                      <p:cNvPr id="37890" name="Object 2">
                        <a:extLst>
                          <a:ext uri="{FF2B5EF4-FFF2-40B4-BE49-F238E27FC236}">
                            <a16:creationId xmlns:a16="http://schemas.microsoft.com/office/drawing/2014/main" id="{797C8EB1-989E-4907-922D-10D5B3AAA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1663" y="1985963"/>
                        <a:ext cx="6229351"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601AA457-2FB0-476B-A3C7-44206D33160D}"/>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047C5700-FFD3-4808-AB7B-39E58E1C0C3A}"/>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0429D690-6CCF-43B0-87DC-10C72C72D6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966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a:extLst>
              <a:ext uri="{FF2B5EF4-FFF2-40B4-BE49-F238E27FC236}">
                <a16:creationId xmlns:a16="http://schemas.microsoft.com/office/drawing/2014/main" id="{2E389A2F-94D1-4781-AAC5-DE006AC634C0}"/>
              </a:ext>
            </a:extLst>
          </p:cNvPr>
          <p:cNvGraphicFramePr>
            <a:graphicFrameLocks noChangeAspect="1"/>
          </p:cNvGraphicFramePr>
          <p:nvPr/>
        </p:nvGraphicFramePr>
        <p:xfrm>
          <a:off x="3165475" y="1990725"/>
          <a:ext cx="6186488" cy="3600451"/>
        </p:xfrm>
        <a:graphic>
          <a:graphicData uri="http://schemas.openxmlformats.org/presentationml/2006/ole">
            <mc:AlternateContent xmlns:mc="http://schemas.openxmlformats.org/markup-compatibility/2006">
              <mc:Choice xmlns:v="urn:schemas-microsoft-com:vml" Requires="v">
                <p:oleObj name="Photo Editor Photo" r:id="rId3" imgW="4990476" imgH="2905531" progId="MSPhotoEd.3">
                  <p:embed/>
                </p:oleObj>
              </mc:Choice>
              <mc:Fallback>
                <p:oleObj name="Photo Editor Photo" r:id="rId3" imgW="4990476" imgH="2905531" progId="MSPhotoEd.3">
                  <p:embed/>
                  <p:pic>
                    <p:nvPicPr>
                      <p:cNvPr id="39938" name="Object 2">
                        <a:extLst>
                          <a:ext uri="{FF2B5EF4-FFF2-40B4-BE49-F238E27FC236}">
                            <a16:creationId xmlns:a16="http://schemas.microsoft.com/office/drawing/2014/main" id="{2E389A2F-94D1-4781-AAC5-DE006AC63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475" y="1990725"/>
                        <a:ext cx="6186488"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F9571725-6ED2-41AC-A2C9-B5A4352620DD}"/>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7220A407-78AE-423A-A81C-1A9C680A08AE}"/>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D9838170-409A-440C-9775-3884E77169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27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a:extLst>
              <a:ext uri="{FF2B5EF4-FFF2-40B4-BE49-F238E27FC236}">
                <a16:creationId xmlns:a16="http://schemas.microsoft.com/office/drawing/2014/main" id="{612B4194-0741-4114-A278-D4E3B41BBD90}"/>
              </a:ext>
            </a:extLst>
          </p:cNvPr>
          <p:cNvGraphicFramePr>
            <a:graphicFrameLocks noChangeAspect="1"/>
          </p:cNvGraphicFramePr>
          <p:nvPr/>
        </p:nvGraphicFramePr>
        <p:xfrm>
          <a:off x="3170239" y="1976437"/>
          <a:ext cx="6208712" cy="3600451"/>
        </p:xfrm>
        <a:graphic>
          <a:graphicData uri="http://schemas.openxmlformats.org/presentationml/2006/ole">
            <mc:AlternateContent xmlns:mc="http://schemas.openxmlformats.org/markup-compatibility/2006">
              <mc:Choice xmlns:v="urn:schemas-microsoft-com:vml" Requires="v">
                <p:oleObj name="Photo Editor Photo" r:id="rId3" imgW="5009524" imgH="2905531" progId="MSPhotoEd.3">
                  <p:embed/>
                </p:oleObj>
              </mc:Choice>
              <mc:Fallback>
                <p:oleObj name="Photo Editor Photo" r:id="rId3" imgW="5009524" imgH="2905531" progId="MSPhotoEd.3">
                  <p:embed/>
                  <p:pic>
                    <p:nvPicPr>
                      <p:cNvPr id="41986" name="Object 2">
                        <a:extLst>
                          <a:ext uri="{FF2B5EF4-FFF2-40B4-BE49-F238E27FC236}">
                            <a16:creationId xmlns:a16="http://schemas.microsoft.com/office/drawing/2014/main" id="{612B4194-0741-4114-A278-D4E3B41BB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239" y="1976437"/>
                        <a:ext cx="6208712"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BE8F23BE-BCCA-4D1F-BCB4-8FAFCCC7DCE9}"/>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9E661C54-A989-4007-A918-DAAEFF49869C}"/>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D7A40B40-8B50-4515-937D-4E32E9DE05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881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a:extLst>
              <a:ext uri="{FF2B5EF4-FFF2-40B4-BE49-F238E27FC236}">
                <a16:creationId xmlns:a16="http://schemas.microsoft.com/office/drawing/2014/main" id="{3F3E006C-1331-4AC4-BE5D-6DDFDCE523B7}"/>
              </a:ext>
            </a:extLst>
          </p:cNvPr>
          <p:cNvGraphicFramePr>
            <a:graphicFrameLocks noChangeAspect="1"/>
          </p:cNvGraphicFramePr>
          <p:nvPr/>
        </p:nvGraphicFramePr>
        <p:xfrm>
          <a:off x="3140077" y="1976437"/>
          <a:ext cx="6208713" cy="3600451"/>
        </p:xfrm>
        <a:graphic>
          <a:graphicData uri="http://schemas.openxmlformats.org/presentationml/2006/ole">
            <mc:AlternateContent xmlns:mc="http://schemas.openxmlformats.org/markup-compatibility/2006">
              <mc:Choice xmlns:v="urn:schemas-microsoft-com:vml" Requires="v">
                <p:oleObj name="Photo Editor Photo" r:id="rId3" imgW="5009524" imgH="2905531" progId="MSPhotoEd.3">
                  <p:embed/>
                </p:oleObj>
              </mc:Choice>
              <mc:Fallback>
                <p:oleObj name="Photo Editor Photo" r:id="rId3" imgW="5009524" imgH="2905531" progId="MSPhotoEd.3">
                  <p:embed/>
                  <p:pic>
                    <p:nvPicPr>
                      <p:cNvPr id="44034" name="Object 2">
                        <a:extLst>
                          <a:ext uri="{FF2B5EF4-FFF2-40B4-BE49-F238E27FC236}">
                            <a16:creationId xmlns:a16="http://schemas.microsoft.com/office/drawing/2014/main" id="{3F3E006C-1331-4AC4-BE5D-6DDFDCE52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077" y="1976437"/>
                        <a:ext cx="6208713"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42F53DBE-DA4F-46A1-A0F1-06D35F4A3A53}"/>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6E224495-CA7E-421D-B9E2-B7672467AACE}"/>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16F24208-1B6E-443A-8BD6-54A50A87D18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836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7" name="Freeform: Shape 2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632583873"/>
              </p:ext>
            </p:extLst>
          </p:nvPr>
        </p:nvGraphicFramePr>
        <p:xfrm>
          <a:off x="605533" y="249117"/>
          <a:ext cx="10499362" cy="6216280"/>
        </p:xfrm>
        <a:graphic>
          <a:graphicData uri="http://schemas.openxmlformats.org/drawingml/2006/table">
            <a:tbl>
              <a:tblPr>
                <a:tableStyleId>{5940675A-B579-460E-94D1-54222C63F5DA}</a:tableStyleId>
              </a:tblPr>
              <a:tblGrid>
                <a:gridCol w="527762">
                  <a:extLst>
                    <a:ext uri="{9D8B030D-6E8A-4147-A177-3AD203B41FA5}">
                      <a16:colId xmlns:a16="http://schemas.microsoft.com/office/drawing/2014/main" val="1901333774"/>
                    </a:ext>
                  </a:extLst>
                </a:gridCol>
                <a:gridCol w="2083094">
                  <a:extLst>
                    <a:ext uri="{9D8B030D-6E8A-4147-A177-3AD203B41FA5}">
                      <a16:colId xmlns:a16="http://schemas.microsoft.com/office/drawing/2014/main" val="2726168796"/>
                    </a:ext>
                  </a:extLst>
                </a:gridCol>
                <a:gridCol w="1032677">
                  <a:extLst>
                    <a:ext uri="{9D8B030D-6E8A-4147-A177-3AD203B41FA5}">
                      <a16:colId xmlns:a16="http://schemas.microsoft.com/office/drawing/2014/main" val="2544188983"/>
                    </a:ext>
                  </a:extLst>
                </a:gridCol>
                <a:gridCol w="6855829">
                  <a:extLst>
                    <a:ext uri="{9D8B030D-6E8A-4147-A177-3AD203B41FA5}">
                      <a16:colId xmlns:a16="http://schemas.microsoft.com/office/drawing/2014/main" val="3087197080"/>
                    </a:ext>
                  </a:extLst>
                </a:gridCol>
              </a:tblGrid>
              <a:tr h="253965">
                <a:tc>
                  <a:txBody>
                    <a:bodyPr/>
                    <a:lstStyle/>
                    <a:p>
                      <a:pPr algn="ctr" fontAlgn="ctr"/>
                      <a:r>
                        <a:rPr lang="en-US" sz="1400" u="none" strike="noStrike" cap="none" spc="0">
                          <a:solidFill>
                            <a:schemeClr val="tx1"/>
                          </a:solidFill>
                          <a:effectLst/>
                        </a:rPr>
                        <a:t>1</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Traversal</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traversing array elements. (One dimensional, Two dimensional, multidimensional)</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2592809693"/>
                  </a:ext>
                </a:extLst>
              </a:tr>
              <a:tr h="253965">
                <a:tc>
                  <a:txBody>
                    <a:bodyPr/>
                    <a:lstStyle/>
                    <a:p>
                      <a:pPr algn="ctr" fontAlgn="ctr"/>
                      <a:r>
                        <a:rPr lang="en-US" sz="1400" u="none" strike="noStrike" cap="none" spc="0">
                          <a:solidFill>
                            <a:schemeClr val="tx1"/>
                          </a:solidFill>
                          <a:effectLst/>
                        </a:rPr>
                        <a:t>2</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Insertion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to insert the given elements into an array.</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3356089026"/>
                  </a:ext>
                </a:extLst>
              </a:tr>
              <a:tr h="253965">
                <a:tc>
                  <a:txBody>
                    <a:bodyPr/>
                    <a:lstStyle/>
                    <a:p>
                      <a:pPr algn="ctr" fontAlgn="ctr"/>
                      <a:r>
                        <a:rPr lang="en-US" sz="1400" u="none" strike="noStrike" cap="none" spc="0">
                          <a:solidFill>
                            <a:schemeClr val="tx1"/>
                          </a:solidFill>
                          <a:effectLst/>
                        </a:rPr>
                        <a:t>3</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Insertion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insetion in the sorted array</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3370388716"/>
                  </a:ext>
                </a:extLst>
              </a:tr>
              <a:tr h="253965">
                <a:tc>
                  <a:txBody>
                    <a:bodyPr/>
                    <a:lstStyle/>
                    <a:p>
                      <a:pPr algn="ctr" fontAlgn="ctr"/>
                      <a:r>
                        <a:rPr lang="en-US" sz="1400" u="none" strike="noStrike" cap="none" spc="0">
                          <a:solidFill>
                            <a:schemeClr val="tx1"/>
                          </a:solidFill>
                          <a:effectLst/>
                        </a:rPr>
                        <a:t>4</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Deletion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delete the given elements into an array.</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3650337356"/>
                  </a:ext>
                </a:extLst>
              </a:tr>
              <a:tr h="253965">
                <a:tc>
                  <a:txBody>
                    <a:bodyPr/>
                    <a:lstStyle/>
                    <a:p>
                      <a:pPr algn="ctr" fontAlgn="ctr"/>
                      <a:r>
                        <a:rPr lang="en-US" sz="1400" u="none" strike="noStrike" cap="none" spc="0">
                          <a:solidFill>
                            <a:schemeClr val="tx1"/>
                          </a:solidFill>
                          <a:effectLst/>
                        </a:rPr>
                        <a:t>5</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Merging</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merging two sorted arrays</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3612556484"/>
                  </a:ext>
                </a:extLst>
              </a:tr>
              <a:tr h="253965">
                <a:tc>
                  <a:txBody>
                    <a:bodyPr/>
                    <a:lstStyle/>
                    <a:p>
                      <a:pPr algn="ctr" fontAlgn="ctr"/>
                      <a:r>
                        <a:rPr lang="en-US" sz="1400" u="none" strike="noStrike" cap="none" spc="0">
                          <a:solidFill>
                            <a:schemeClr val="tx1"/>
                          </a:solidFill>
                          <a:effectLst/>
                        </a:rPr>
                        <a:t>6</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Set Operation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Set union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2282996868"/>
                  </a:ext>
                </a:extLst>
              </a:tr>
              <a:tr h="253965">
                <a:tc>
                  <a:txBody>
                    <a:bodyPr/>
                    <a:lstStyle/>
                    <a:p>
                      <a:pPr algn="ctr" fontAlgn="ctr"/>
                      <a:r>
                        <a:rPr lang="en-US" sz="1400" u="none" strike="noStrike" cap="none" spc="0">
                          <a:solidFill>
                            <a:schemeClr val="tx1"/>
                          </a:solidFill>
                          <a:effectLst/>
                        </a:rPr>
                        <a:t>7</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Set Operation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Set Intersection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2847556804"/>
                  </a:ext>
                </a:extLst>
              </a:tr>
              <a:tr h="253965">
                <a:tc>
                  <a:txBody>
                    <a:bodyPr/>
                    <a:lstStyle/>
                    <a:p>
                      <a:pPr algn="ctr" fontAlgn="ctr"/>
                      <a:r>
                        <a:rPr lang="en-US" sz="1400" u="none" strike="noStrike" cap="none" spc="0">
                          <a:solidFill>
                            <a:schemeClr val="tx1"/>
                          </a:solidFill>
                          <a:effectLst/>
                        </a:rPr>
                        <a:t>8</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Set Operation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Set Difference</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352215848"/>
                  </a:ext>
                </a:extLst>
              </a:tr>
              <a:tr h="253965">
                <a:tc>
                  <a:txBody>
                    <a:bodyPr/>
                    <a:lstStyle/>
                    <a:p>
                      <a:pPr algn="ctr" fontAlgn="ctr"/>
                      <a:r>
                        <a:rPr lang="en-US" sz="1400" u="none" strike="noStrike" cap="none" spc="0">
                          <a:solidFill>
                            <a:schemeClr val="tx1"/>
                          </a:solidFill>
                          <a:effectLst/>
                        </a:rPr>
                        <a:t>9</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Set Operation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Set Symmetric Difference</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2684616743"/>
                  </a:ext>
                </a:extLst>
              </a:tr>
              <a:tr h="417891">
                <a:tc>
                  <a:txBody>
                    <a:bodyPr/>
                    <a:lstStyle/>
                    <a:p>
                      <a:pPr algn="ctr" fontAlgn="ctr"/>
                      <a:r>
                        <a:rPr lang="en-US" sz="1400" u="none" strike="noStrike" cap="none" spc="0">
                          <a:solidFill>
                            <a:schemeClr val="tx1"/>
                          </a:solidFill>
                          <a:effectLst/>
                        </a:rPr>
                        <a:t>10</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Address Computation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computation of address of given element in the one dimensional array and verification with the Physical Address</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2951548623"/>
                  </a:ext>
                </a:extLst>
              </a:tr>
              <a:tr h="417891">
                <a:tc>
                  <a:txBody>
                    <a:bodyPr/>
                    <a:lstStyle/>
                    <a:p>
                      <a:pPr algn="ctr" fontAlgn="ctr"/>
                      <a:r>
                        <a:rPr lang="en-US" sz="1400" u="none" strike="noStrike" cap="none" spc="0">
                          <a:solidFill>
                            <a:schemeClr val="tx1"/>
                          </a:solidFill>
                          <a:effectLst/>
                        </a:rPr>
                        <a:t>11</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Address Computation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computation of address of given element in the two dimensional array and verification with the Physical Address</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3228562645"/>
                  </a:ext>
                </a:extLst>
              </a:tr>
              <a:tr h="417891">
                <a:tc>
                  <a:txBody>
                    <a:bodyPr/>
                    <a:lstStyle/>
                    <a:p>
                      <a:pPr algn="ctr" fontAlgn="ctr"/>
                      <a:r>
                        <a:rPr lang="en-US" sz="1400" u="none" strike="noStrike" cap="none" spc="0">
                          <a:solidFill>
                            <a:schemeClr val="tx1"/>
                          </a:solidFill>
                          <a:effectLst/>
                        </a:rPr>
                        <a:t>12</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Address Computation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computation of address of given element in the three dimensional array and verification with the Physical Address</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1256506646"/>
                  </a:ext>
                </a:extLst>
              </a:tr>
              <a:tr h="253965">
                <a:tc>
                  <a:txBody>
                    <a:bodyPr/>
                    <a:lstStyle/>
                    <a:p>
                      <a:pPr algn="ctr" fontAlgn="ctr"/>
                      <a:r>
                        <a:rPr lang="en-US" sz="1400" u="none" strike="noStrike" cap="none" spc="0">
                          <a:solidFill>
                            <a:schemeClr val="tx1"/>
                          </a:solidFill>
                          <a:effectLst/>
                        </a:rPr>
                        <a:t>13</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Element analysis</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to find which element is repeated in the array and which is not</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1635095733"/>
                  </a:ext>
                </a:extLst>
              </a:tr>
              <a:tr h="253965">
                <a:tc>
                  <a:txBody>
                    <a:bodyPr/>
                    <a:lstStyle/>
                    <a:p>
                      <a:pPr algn="ctr" fontAlgn="ctr"/>
                      <a:r>
                        <a:rPr lang="en-US" sz="1400" u="none" strike="noStrike" cap="none" spc="0">
                          <a:solidFill>
                            <a:schemeClr val="tx1"/>
                          </a:solidFill>
                          <a:effectLst/>
                        </a:rPr>
                        <a:t>14</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Element analysis</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to find the missing element from the array</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4153830801"/>
                  </a:ext>
                </a:extLst>
              </a:tr>
              <a:tr h="253965">
                <a:tc>
                  <a:txBody>
                    <a:bodyPr/>
                    <a:lstStyle/>
                    <a:p>
                      <a:pPr algn="ctr" fontAlgn="ctr"/>
                      <a:r>
                        <a:rPr lang="en-US" sz="1400" u="none" strike="noStrike" cap="none" spc="0">
                          <a:solidFill>
                            <a:schemeClr val="tx1"/>
                          </a:solidFill>
                          <a:effectLst/>
                        </a:rPr>
                        <a:t>15</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Matrix</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Matrix Addition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946184204"/>
                  </a:ext>
                </a:extLst>
              </a:tr>
              <a:tr h="253965">
                <a:tc>
                  <a:txBody>
                    <a:bodyPr/>
                    <a:lstStyle/>
                    <a:p>
                      <a:pPr algn="ctr" fontAlgn="ctr"/>
                      <a:r>
                        <a:rPr lang="en-US" sz="1400" u="none" strike="noStrike" cap="none" spc="0">
                          <a:solidFill>
                            <a:schemeClr val="tx1"/>
                          </a:solidFill>
                          <a:effectLst/>
                        </a:rPr>
                        <a:t>16</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Matrix</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Matrix Subtraction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102460434"/>
                  </a:ext>
                </a:extLst>
              </a:tr>
              <a:tr h="253965">
                <a:tc>
                  <a:txBody>
                    <a:bodyPr/>
                    <a:lstStyle/>
                    <a:p>
                      <a:pPr algn="ctr" fontAlgn="ctr"/>
                      <a:r>
                        <a:rPr lang="en-US" sz="1400" u="none" strike="noStrike" cap="none" spc="0">
                          <a:solidFill>
                            <a:schemeClr val="tx1"/>
                          </a:solidFill>
                          <a:effectLst/>
                        </a:rPr>
                        <a:t>17</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Matrix</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Matrix Multiplication</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2512245329"/>
                  </a:ext>
                </a:extLst>
              </a:tr>
              <a:tr h="253965">
                <a:tc>
                  <a:txBody>
                    <a:bodyPr/>
                    <a:lstStyle/>
                    <a:p>
                      <a:pPr algn="ctr" fontAlgn="ctr"/>
                      <a:r>
                        <a:rPr lang="en-US" sz="1400" u="none" strike="noStrike" cap="none" spc="0">
                          <a:solidFill>
                            <a:schemeClr val="tx1"/>
                          </a:solidFill>
                          <a:effectLst/>
                        </a:rPr>
                        <a:t>18</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Matrix</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Matrix Transpose</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859398274"/>
                  </a:ext>
                </a:extLst>
              </a:tr>
              <a:tr h="253965">
                <a:tc>
                  <a:txBody>
                    <a:bodyPr/>
                    <a:lstStyle/>
                    <a:p>
                      <a:pPr algn="ctr" fontAlgn="ctr"/>
                      <a:r>
                        <a:rPr lang="en-US" sz="1400" u="none" strike="noStrike" cap="none" spc="0">
                          <a:solidFill>
                            <a:schemeClr val="tx1"/>
                          </a:solidFill>
                          <a:effectLst/>
                        </a:rPr>
                        <a:t>19</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Matrix</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Program for finding Matrix Determinant</a:t>
                      </a:r>
                      <a:endParaRPr lang="en-US" sz="1400" b="0" i="0" u="none" strike="noStrike" cap="none" spc="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1305992236"/>
                  </a:ext>
                </a:extLst>
              </a:tr>
              <a:tr h="253965">
                <a:tc>
                  <a:txBody>
                    <a:bodyPr/>
                    <a:lstStyle/>
                    <a:p>
                      <a:pPr algn="ctr" fontAlgn="ctr"/>
                      <a:r>
                        <a:rPr lang="en-US" sz="1400" u="none" strike="noStrike" cap="none" spc="0">
                          <a:solidFill>
                            <a:schemeClr val="tx1"/>
                          </a:solidFill>
                          <a:effectLst/>
                        </a:rPr>
                        <a:t>20</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a:solidFill>
                            <a:schemeClr val="tx1"/>
                          </a:solidFill>
                          <a:effectLst/>
                        </a:rPr>
                        <a:t>Matrix</a:t>
                      </a:r>
                      <a:endParaRPr lang="en-US" sz="1400" b="0"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ctr" fontAlgn="ctr"/>
                      <a:r>
                        <a:rPr lang="en-US" sz="1400" u="none" strike="noStrike" cap="none" spc="0">
                          <a:solidFill>
                            <a:schemeClr val="tx1"/>
                          </a:solidFill>
                          <a:effectLst/>
                        </a:rPr>
                        <a:t>Arrays</a:t>
                      </a:r>
                      <a:endParaRPr lang="en-US" sz="1400" b="1" i="0" u="none" strike="noStrike" cap="none" spc="0">
                        <a:solidFill>
                          <a:schemeClr val="tx1"/>
                        </a:solidFill>
                        <a:effectLst/>
                        <a:latin typeface="Calibri" panose="020F0502020204030204" pitchFamily="34" charset="0"/>
                      </a:endParaRPr>
                    </a:p>
                  </a:txBody>
                  <a:tcPr marL="3978" marR="3978" marT="3978" marB="61472" anchor="ctr"/>
                </a:tc>
                <a:tc>
                  <a:txBody>
                    <a:bodyPr/>
                    <a:lstStyle/>
                    <a:p>
                      <a:pPr algn="l" fontAlgn="ctr"/>
                      <a:r>
                        <a:rPr lang="en-US" sz="1400" u="none" strike="noStrike" cap="none" spc="0" dirty="0">
                          <a:solidFill>
                            <a:schemeClr val="tx1"/>
                          </a:solidFill>
                          <a:effectLst/>
                        </a:rPr>
                        <a:t>Program for Matrix transposition without second matrix</a:t>
                      </a:r>
                      <a:endParaRPr lang="en-US" sz="1400" b="0" i="0" u="none" strike="noStrike" cap="none" spc="0" dirty="0">
                        <a:solidFill>
                          <a:schemeClr val="tx1"/>
                        </a:solidFill>
                        <a:effectLst/>
                        <a:latin typeface="Calibri" panose="020F0502020204030204" pitchFamily="34" charset="0"/>
                      </a:endParaRPr>
                    </a:p>
                  </a:txBody>
                  <a:tcPr marL="3978" marR="3978" marT="3978" marB="61472" anchor="ctr"/>
                </a:tc>
                <a:extLst>
                  <a:ext uri="{0D108BD9-81ED-4DB2-BD59-A6C34878D82A}">
                    <a16:rowId xmlns:a16="http://schemas.microsoft.com/office/drawing/2014/main" val="688175283"/>
                  </a:ext>
                </a:extLst>
              </a:tr>
            </a:tbl>
          </a:graphicData>
        </a:graphic>
      </p:graphicFrame>
    </p:spTree>
    <p:extLst>
      <p:ext uri="{BB962C8B-B14F-4D97-AF65-F5344CB8AC3E}">
        <p14:creationId xmlns:p14="http://schemas.microsoft.com/office/powerpoint/2010/main" val="3003935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2">
            <a:extLst>
              <a:ext uri="{FF2B5EF4-FFF2-40B4-BE49-F238E27FC236}">
                <a16:creationId xmlns:a16="http://schemas.microsoft.com/office/drawing/2014/main" id="{C93B7419-D470-4622-A10F-7DB7F6B39876}"/>
              </a:ext>
            </a:extLst>
          </p:cNvPr>
          <p:cNvGraphicFramePr>
            <a:graphicFrameLocks noChangeAspect="1"/>
          </p:cNvGraphicFramePr>
          <p:nvPr/>
        </p:nvGraphicFramePr>
        <p:xfrm>
          <a:off x="3155952" y="2000251"/>
          <a:ext cx="6208713" cy="3540125"/>
        </p:xfrm>
        <a:graphic>
          <a:graphicData uri="http://schemas.openxmlformats.org/presentationml/2006/ole">
            <mc:AlternateContent xmlns:mc="http://schemas.openxmlformats.org/markup-compatibility/2006">
              <mc:Choice xmlns:v="urn:schemas-microsoft-com:vml" Requires="v">
                <p:oleObj name="Photo Editor Photo" r:id="rId3" imgW="5009524" imgH="2857899" progId="MSPhotoEd.3">
                  <p:embed/>
                </p:oleObj>
              </mc:Choice>
              <mc:Fallback>
                <p:oleObj name="Photo Editor Photo" r:id="rId3" imgW="5009524" imgH="2857899" progId="MSPhotoEd.3">
                  <p:embed/>
                  <p:pic>
                    <p:nvPicPr>
                      <p:cNvPr id="46082" name="Object 2">
                        <a:extLst>
                          <a:ext uri="{FF2B5EF4-FFF2-40B4-BE49-F238E27FC236}">
                            <a16:creationId xmlns:a16="http://schemas.microsoft.com/office/drawing/2014/main" id="{C93B7419-D470-4622-A10F-7DB7F6B39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952" y="2000251"/>
                        <a:ext cx="6208713" cy="354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9A45CF4E-8697-44D3-80EA-777365214C27}"/>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81DA6322-1AD9-4E89-99BE-633E7E5901D3}"/>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FA7ACCEC-A8E6-4192-BAB3-1BD383FEC7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836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a:extLst>
              <a:ext uri="{FF2B5EF4-FFF2-40B4-BE49-F238E27FC236}">
                <a16:creationId xmlns:a16="http://schemas.microsoft.com/office/drawing/2014/main" id="{AAFF2EBD-6B23-47E0-A4E7-08674A2B1DF5}"/>
              </a:ext>
            </a:extLst>
          </p:cNvPr>
          <p:cNvGraphicFramePr>
            <a:graphicFrameLocks noChangeAspect="1"/>
          </p:cNvGraphicFramePr>
          <p:nvPr/>
        </p:nvGraphicFramePr>
        <p:xfrm>
          <a:off x="3140075" y="1966914"/>
          <a:ext cx="6223000" cy="3595687"/>
        </p:xfrm>
        <a:graphic>
          <a:graphicData uri="http://schemas.openxmlformats.org/presentationml/2006/ole">
            <mc:AlternateContent xmlns:mc="http://schemas.openxmlformats.org/markup-compatibility/2006">
              <mc:Choice xmlns:v="urn:schemas-microsoft-com:vml" Requires="v">
                <p:oleObj name="Photo Editor Photo" r:id="rId3" imgW="5009524" imgH="2895238" progId="MSPhotoEd.3">
                  <p:embed/>
                </p:oleObj>
              </mc:Choice>
              <mc:Fallback>
                <p:oleObj name="Photo Editor Photo" r:id="rId3" imgW="5009524" imgH="2895238" progId="MSPhotoEd.3">
                  <p:embed/>
                  <p:pic>
                    <p:nvPicPr>
                      <p:cNvPr id="48130" name="Object 2">
                        <a:extLst>
                          <a:ext uri="{FF2B5EF4-FFF2-40B4-BE49-F238E27FC236}">
                            <a16:creationId xmlns:a16="http://schemas.microsoft.com/office/drawing/2014/main" id="{AAFF2EBD-6B23-47E0-A4E7-08674A2B1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075" y="1966914"/>
                        <a:ext cx="6223000" cy="359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094993D9-47A0-4A80-AA1D-FC101F6C9E7B}"/>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DCBB0AA3-0084-412D-A7B1-517BB370B4B5}"/>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93F4AF70-5F0F-45AE-A831-CEF193A9DA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405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a:extLst>
              <a:ext uri="{FF2B5EF4-FFF2-40B4-BE49-F238E27FC236}">
                <a16:creationId xmlns:a16="http://schemas.microsoft.com/office/drawing/2014/main" id="{557B0BCA-ED42-4D89-8678-A169B190AB82}"/>
              </a:ext>
            </a:extLst>
          </p:cNvPr>
          <p:cNvGraphicFramePr>
            <a:graphicFrameLocks noChangeAspect="1"/>
          </p:cNvGraphicFramePr>
          <p:nvPr/>
        </p:nvGraphicFramePr>
        <p:xfrm>
          <a:off x="3165475" y="1995488"/>
          <a:ext cx="6186488" cy="3567112"/>
        </p:xfrm>
        <a:graphic>
          <a:graphicData uri="http://schemas.openxmlformats.org/presentationml/2006/ole">
            <mc:AlternateContent xmlns:mc="http://schemas.openxmlformats.org/markup-compatibility/2006">
              <mc:Choice xmlns:v="urn:schemas-microsoft-com:vml" Requires="v">
                <p:oleObj name="Photo Editor Photo" r:id="rId3" imgW="5020376" imgH="2895238" progId="MSPhotoEd.3">
                  <p:embed/>
                </p:oleObj>
              </mc:Choice>
              <mc:Fallback>
                <p:oleObj name="Photo Editor Photo" r:id="rId3" imgW="5020376" imgH="2895238" progId="MSPhotoEd.3">
                  <p:embed/>
                  <p:pic>
                    <p:nvPicPr>
                      <p:cNvPr id="50178" name="Object 2">
                        <a:extLst>
                          <a:ext uri="{FF2B5EF4-FFF2-40B4-BE49-F238E27FC236}">
                            <a16:creationId xmlns:a16="http://schemas.microsoft.com/office/drawing/2014/main" id="{557B0BCA-ED42-4D89-8678-A169B190A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475" y="1995488"/>
                        <a:ext cx="6186488" cy="356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CA7F88B9-801D-4E5A-AA20-370571C6835A}"/>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C64C4633-84AD-491E-ACCA-2CE8181F1BBB}"/>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7B66114C-1380-4572-9856-66B4443CF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508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a:extLst>
              <a:ext uri="{FF2B5EF4-FFF2-40B4-BE49-F238E27FC236}">
                <a16:creationId xmlns:a16="http://schemas.microsoft.com/office/drawing/2014/main" id="{F671EB3B-8E07-480B-AE95-D45D474E9FCF}"/>
              </a:ext>
            </a:extLst>
          </p:cNvPr>
          <p:cNvGraphicFramePr>
            <a:graphicFrameLocks noChangeAspect="1"/>
          </p:cNvGraphicFramePr>
          <p:nvPr/>
        </p:nvGraphicFramePr>
        <p:xfrm>
          <a:off x="3144840" y="1992313"/>
          <a:ext cx="6154737" cy="3575051"/>
        </p:xfrm>
        <a:graphic>
          <a:graphicData uri="http://schemas.openxmlformats.org/presentationml/2006/ole">
            <mc:AlternateContent xmlns:mc="http://schemas.openxmlformats.org/markup-compatibility/2006">
              <mc:Choice xmlns:v="urn:schemas-microsoft-com:vml" Requires="v">
                <p:oleObj name="Photo Editor Photo" r:id="rId3" imgW="5001323" imgH="2905531" progId="MSPhotoEd.3">
                  <p:embed/>
                </p:oleObj>
              </mc:Choice>
              <mc:Fallback>
                <p:oleObj name="Photo Editor Photo" r:id="rId3" imgW="5001323" imgH="2905531" progId="MSPhotoEd.3">
                  <p:embed/>
                  <p:pic>
                    <p:nvPicPr>
                      <p:cNvPr id="52226" name="Object 2">
                        <a:extLst>
                          <a:ext uri="{FF2B5EF4-FFF2-40B4-BE49-F238E27FC236}">
                            <a16:creationId xmlns:a16="http://schemas.microsoft.com/office/drawing/2014/main" id="{F671EB3B-8E07-480B-AE95-D45D474E9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840" y="1992313"/>
                        <a:ext cx="6154737" cy="3575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itle 2">
            <a:extLst>
              <a:ext uri="{FF2B5EF4-FFF2-40B4-BE49-F238E27FC236}">
                <a16:creationId xmlns:a16="http://schemas.microsoft.com/office/drawing/2014/main" id="{86959C4B-454C-4598-9653-D5A54FDE8C09}"/>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A03C4E95-06A7-4E53-ABE9-4C71FF35A1C4}"/>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5" name="Picture 4" descr="See the source image">
            <a:extLst>
              <a:ext uri="{FF2B5EF4-FFF2-40B4-BE49-F238E27FC236}">
                <a16:creationId xmlns:a16="http://schemas.microsoft.com/office/drawing/2014/main" id="{CDFD8AA8-5F21-455E-9068-8D93A8B1B5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62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77814459-280F-4416-9DEC-7816A99132ED}"/>
              </a:ext>
            </a:extLst>
          </p:cNvPr>
          <p:cNvSpPr txBox="1">
            <a:spLocks noChangeArrowheads="1"/>
          </p:cNvSpPr>
          <p:nvPr/>
        </p:nvSpPr>
        <p:spPr bwMode="auto">
          <a:xfrm>
            <a:off x="3298826"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54275" name="Text Box 3">
            <a:extLst>
              <a:ext uri="{FF2B5EF4-FFF2-40B4-BE49-F238E27FC236}">
                <a16:creationId xmlns:a16="http://schemas.microsoft.com/office/drawing/2014/main" id="{CC86D3E6-0E09-4593-A3A3-783DDAA17B0F}"/>
              </a:ext>
            </a:extLst>
          </p:cNvPr>
          <p:cNvSpPr txBox="1">
            <a:spLocks noChangeArrowheads="1"/>
          </p:cNvSpPr>
          <p:nvPr/>
        </p:nvSpPr>
        <p:spPr bwMode="auto">
          <a:xfrm>
            <a:off x="38862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54276" name="Text Box 4">
            <a:extLst>
              <a:ext uri="{FF2B5EF4-FFF2-40B4-BE49-F238E27FC236}">
                <a16:creationId xmlns:a16="http://schemas.microsoft.com/office/drawing/2014/main" id="{B296C3FD-277F-46B4-B114-5BEFDF068725}"/>
              </a:ext>
            </a:extLst>
          </p:cNvPr>
          <p:cNvSpPr txBox="1">
            <a:spLocks noChangeArrowheads="1"/>
          </p:cNvSpPr>
          <p:nvPr/>
        </p:nvSpPr>
        <p:spPr bwMode="auto">
          <a:xfrm>
            <a:off x="44704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54277" name="Text Box 5">
            <a:extLst>
              <a:ext uri="{FF2B5EF4-FFF2-40B4-BE49-F238E27FC236}">
                <a16:creationId xmlns:a16="http://schemas.microsoft.com/office/drawing/2014/main" id="{905A7D95-1037-4A66-8109-2A9533DFA375}"/>
              </a:ext>
            </a:extLst>
          </p:cNvPr>
          <p:cNvSpPr txBox="1">
            <a:spLocks noChangeArrowheads="1"/>
          </p:cNvSpPr>
          <p:nvPr/>
        </p:nvSpPr>
        <p:spPr bwMode="auto">
          <a:xfrm>
            <a:off x="50673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98</a:t>
            </a:r>
          </a:p>
        </p:txBody>
      </p:sp>
      <p:sp>
        <p:nvSpPr>
          <p:cNvPr id="54278" name="Text Box 6">
            <a:extLst>
              <a:ext uri="{FF2B5EF4-FFF2-40B4-BE49-F238E27FC236}">
                <a16:creationId xmlns:a16="http://schemas.microsoft.com/office/drawing/2014/main" id="{3E265636-D675-46E1-B381-57E698A33F76}"/>
              </a:ext>
            </a:extLst>
          </p:cNvPr>
          <p:cNvSpPr txBox="1">
            <a:spLocks noChangeArrowheads="1"/>
          </p:cNvSpPr>
          <p:nvPr/>
        </p:nvSpPr>
        <p:spPr bwMode="auto">
          <a:xfrm>
            <a:off x="6511926"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54279" name="Text Box 7">
            <a:extLst>
              <a:ext uri="{FF2B5EF4-FFF2-40B4-BE49-F238E27FC236}">
                <a16:creationId xmlns:a16="http://schemas.microsoft.com/office/drawing/2014/main" id="{9FB2AB94-458F-4D93-BF18-4A78DE15FA0E}"/>
              </a:ext>
            </a:extLst>
          </p:cNvPr>
          <p:cNvSpPr txBox="1">
            <a:spLocks noChangeArrowheads="1"/>
          </p:cNvSpPr>
          <p:nvPr/>
        </p:nvSpPr>
        <p:spPr bwMode="auto">
          <a:xfrm>
            <a:off x="7099302"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54280" name="Text Box 8">
            <a:extLst>
              <a:ext uri="{FF2B5EF4-FFF2-40B4-BE49-F238E27FC236}">
                <a16:creationId xmlns:a16="http://schemas.microsoft.com/office/drawing/2014/main" id="{2C19E30F-0CBD-4552-8321-466A65B00F7C}"/>
              </a:ext>
            </a:extLst>
          </p:cNvPr>
          <p:cNvSpPr txBox="1">
            <a:spLocks noChangeArrowheads="1"/>
          </p:cNvSpPr>
          <p:nvPr/>
        </p:nvSpPr>
        <p:spPr bwMode="auto">
          <a:xfrm>
            <a:off x="7686677"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54281" name="Text Box 9">
            <a:extLst>
              <a:ext uri="{FF2B5EF4-FFF2-40B4-BE49-F238E27FC236}">
                <a16:creationId xmlns:a16="http://schemas.microsoft.com/office/drawing/2014/main" id="{117DA617-2BFB-4D66-9A0B-F936C11B10BE}"/>
              </a:ext>
            </a:extLst>
          </p:cNvPr>
          <p:cNvSpPr txBox="1">
            <a:spLocks noChangeArrowheads="1"/>
          </p:cNvSpPr>
          <p:nvPr/>
        </p:nvSpPr>
        <p:spPr bwMode="auto">
          <a:xfrm>
            <a:off x="8274051"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10" name="Rectangle 9">
            <a:extLst>
              <a:ext uri="{FF2B5EF4-FFF2-40B4-BE49-F238E27FC236}">
                <a16:creationId xmlns:a16="http://schemas.microsoft.com/office/drawing/2014/main" id="{7E333CB9-1EA9-4D09-859A-39C150F99F81}"/>
              </a:ext>
            </a:extLst>
          </p:cNvPr>
          <p:cNvSpPr/>
          <p:nvPr/>
        </p:nvSpPr>
        <p:spPr>
          <a:xfrm>
            <a:off x="1714470" y="184168"/>
            <a:ext cx="8763061" cy="2062296"/>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p>
          <a:p>
            <a:pPr algn="ctr"/>
            <a:endParaRPr lang="en-IN" sz="4267" b="1" dirty="0">
              <a:solidFill>
                <a:srgbClr val="A20000"/>
              </a:solidFill>
              <a:latin typeface="Times New Roman" panose="02020603050405020304" pitchFamily="18" charset="0"/>
              <a:cs typeface="Times New Roman" panose="02020603050405020304" pitchFamily="18" charset="0"/>
            </a:endParaRPr>
          </a:p>
          <a:p>
            <a:pPr algn="ctr"/>
            <a:r>
              <a:rPr lang="en-IN" sz="4267" b="1" dirty="0">
                <a:latin typeface="Times New Roman" panose="02020603050405020304" pitchFamily="18" charset="0"/>
                <a:cs typeface="Times New Roman" panose="02020603050405020304" pitchFamily="18" charset="0"/>
              </a:rPr>
              <a:t>Steps to merge the list</a:t>
            </a:r>
            <a:endParaRPr lang="en-IN" sz="7200" b="1" dirty="0">
              <a:latin typeface="Times New Roman" panose="02020603050405020304" pitchFamily="18" charset="0"/>
              <a:cs typeface="Times New Roman" panose="02020603050405020304" pitchFamily="18" charset="0"/>
            </a:endParaRPr>
          </a:p>
        </p:txBody>
      </p:sp>
      <p:pic>
        <p:nvPicPr>
          <p:cNvPr id="11" name="Picture 4" descr="See the source image">
            <a:extLst>
              <a:ext uri="{FF2B5EF4-FFF2-40B4-BE49-F238E27FC236}">
                <a16:creationId xmlns:a16="http://schemas.microsoft.com/office/drawing/2014/main" id="{639B4FF2-0260-4447-8784-97F275B39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817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4DC41A5E-6157-4485-A64A-0B5B98D2336F}"/>
              </a:ext>
            </a:extLst>
          </p:cNvPr>
          <p:cNvSpPr txBox="1">
            <a:spLocks noChangeArrowheads="1"/>
          </p:cNvSpPr>
          <p:nvPr/>
        </p:nvSpPr>
        <p:spPr bwMode="auto">
          <a:xfrm>
            <a:off x="3216277" y="5905501"/>
            <a:ext cx="5889625" cy="461665"/>
          </a:xfrm>
          <a:prstGeom prst="rect">
            <a:avLst/>
          </a:prstGeom>
          <a:noFill/>
          <a:ln w="38100">
            <a:solidFill>
              <a:srgbClr val="FF0033"/>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solidFill>
                  <a:srgbClr val="FF0033"/>
                </a:solidFill>
              </a:rPr>
              <a:t>Merge</a:t>
            </a:r>
          </a:p>
        </p:txBody>
      </p:sp>
      <p:sp>
        <p:nvSpPr>
          <p:cNvPr id="56323" name="Text Box 3">
            <a:extLst>
              <a:ext uri="{FF2B5EF4-FFF2-40B4-BE49-F238E27FC236}">
                <a16:creationId xmlns:a16="http://schemas.microsoft.com/office/drawing/2014/main" id="{016C5002-73D4-4CF7-AB05-84164ED06894}"/>
              </a:ext>
            </a:extLst>
          </p:cNvPr>
          <p:cNvSpPr txBox="1">
            <a:spLocks noChangeArrowheads="1"/>
          </p:cNvSpPr>
          <p:nvPr/>
        </p:nvSpPr>
        <p:spPr bwMode="auto">
          <a:xfrm>
            <a:off x="38862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56324" name="Text Box 4">
            <a:extLst>
              <a:ext uri="{FF2B5EF4-FFF2-40B4-BE49-F238E27FC236}">
                <a16:creationId xmlns:a16="http://schemas.microsoft.com/office/drawing/2014/main" id="{48827479-5988-435A-9308-DE27AF842915}"/>
              </a:ext>
            </a:extLst>
          </p:cNvPr>
          <p:cNvSpPr txBox="1">
            <a:spLocks noChangeArrowheads="1"/>
          </p:cNvSpPr>
          <p:nvPr/>
        </p:nvSpPr>
        <p:spPr bwMode="auto">
          <a:xfrm>
            <a:off x="44704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56325" name="Text Box 5">
            <a:extLst>
              <a:ext uri="{FF2B5EF4-FFF2-40B4-BE49-F238E27FC236}">
                <a16:creationId xmlns:a16="http://schemas.microsoft.com/office/drawing/2014/main" id="{3242240F-A988-4F2D-BE8B-7F118216AF3A}"/>
              </a:ext>
            </a:extLst>
          </p:cNvPr>
          <p:cNvSpPr txBox="1">
            <a:spLocks noChangeArrowheads="1"/>
          </p:cNvSpPr>
          <p:nvPr/>
        </p:nvSpPr>
        <p:spPr bwMode="auto">
          <a:xfrm>
            <a:off x="50673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98</a:t>
            </a:r>
          </a:p>
        </p:txBody>
      </p:sp>
      <p:sp>
        <p:nvSpPr>
          <p:cNvPr id="56326" name="Text Box 6">
            <a:extLst>
              <a:ext uri="{FF2B5EF4-FFF2-40B4-BE49-F238E27FC236}">
                <a16:creationId xmlns:a16="http://schemas.microsoft.com/office/drawing/2014/main" id="{B204F3F9-BDE4-44E9-8864-781B4DBC065F}"/>
              </a:ext>
            </a:extLst>
          </p:cNvPr>
          <p:cNvSpPr txBox="1">
            <a:spLocks noChangeArrowheads="1"/>
          </p:cNvSpPr>
          <p:nvPr/>
        </p:nvSpPr>
        <p:spPr bwMode="auto">
          <a:xfrm>
            <a:off x="7099302"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56327" name="Text Box 7">
            <a:extLst>
              <a:ext uri="{FF2B5EF4-FFF2-40B4-BE49-F238E27FC236}">
                <a16:creationId xmlns:a16="http://schemas.microsoft.com/office/drawing/2014/main" id="{054AB9A9-806B-4BAE-8F88-BA33FC67713B}"/>
              </a:ext>
            </a:extLst>
          </p:cNvPr>
          <p:cNvSpPr txBox="1">
            <a:spLocks noChangeArrowheads="1"/>
          </p:cNvSpPr>
          <p:nvPr/>
        </p:nvSpPr>
        <p:spPr bwMode="auto">
          <a:xfrm>
            <a:off x="7686677"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56328" name="Text Box 8">
            <a:extLst>
              <a:ext uri="{FF2B5EF4-FFF2-40B4-BE49-F238E27FC236}">
                <a16:creationId xmlns:a16="http://schemas.microsoft.com/office/drawing/2014/main" id="{AC0767D1-199E-4587-BC1C-D97755C78CC1}"/>
              </a:ext>
            </a:extLst>
          </p:cNvPr>
          <p:cNvSpPr txBox="1">
            <a:spLocks noChangeArrowheads="1"/>
          </p:cNvSpPr>
          <p:nvPr/>
        </p:nvSpPr>
        <p:spPr bwMode="auto">
          <a:xfrm>
            <a:off x="8274051"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56329" name="Text Box 9">
            <a:extLst>
              <a:ext uri="{FF2B5EF4-FFF2-40B4-BE49-F238E27FC236}">
                <a16:creationId xmlns:a16="http://schemas.microsoft.com/office/drawing/2014/main" id="{6703439E-6B74-48A4-9B3F-325F6B880FEF}"/>
              </a:ext>
            </a:extLst>
          </p:cNvPr>
          <p:cNvSpPr txBox="1">
            <a:spLocks noChangeArrowheads="1"/>
          </p:cNvSpPr>
          <p:nvPr/>
        </p:nvSpPr>
        <p:spPr bwMode="auto">
          <a:xfrm>
            <a:off x="3298826" y="43815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56330" name="Text Box 10">
            <a:extLst>
              <a:ext uri="{FF2B5EF4-FFF2-40B4-BE49-F238E27FC236}">
                <a16:creationId xmlns:a16="http://schemas.microsoft.com/office/drawing/2014/main" id="{A2AFF80C-413A-4892-9DCE-5FB81CC720F5}"/>
              </a:ext>
            </a:extLst>
          </p:cNvPr>
          <p:cNvSpPr txBox="1">
            <a:spLocks noChangeArrowheads="1"/>
          </p:cNvSpPr>
          <p:nvPr/>
        </p:nvSpPr>
        <p:spPr bwMode="auto">
          <a:xfrm>
            <a:off x="6511926" y="43688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11" name="Rectangle 10">
            <a:extLst>
              <a:ext uri="{FF2B5EF4-FFF2-40B4-BE49-F238E27FC236}">
                <a16:creationId xmlns:a16="http://schemas.microsoft.com/office/drawing/2014/main" id="{DF38323C-CC6A-41E6-9E36-2E37E87FAC1F}"/>
              </a:ext>
            </a:extLst>
          </p:cNvPr>
          <p:cNvSpPr/>
          <p:nvPr/>
        </p:nvSpPr>
        <p:spPr>
          <a:xfrm>
            <a:off x="1714470" y="184168"/>
            <a:ext cx="8763061" cy="2062296"/>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p>
          <a:p>
            <a:pPr algn="ctr"/>
            <a:endParaRPr lang="en-IN" sz="4267" b="1" dirty="0">
              <a:solidFill>
                <a:srgbClr val="A20000"/>
              </a:solidFill>
              <a:latin typeface="Times New Roman" panose="02020603050405020304" pitchFamily="18" charset="0"/>
              <a:cs typeface="Times New Roman" panose="02020603050405020304" pitchFamily="18" charset="0"/>
            </a:endParaRPr>
          </a:p>
          <a:p>
            <a:pPr algn="ctr"/>
            <a:r>
              <a:rPr lang="en-IN" sz="4267" b="1" dirty="0">
                <a:latin typeface="Times New Roman" panose="02020603050405020304" pitchFamily="18" charset="0"/>
                <a:cs typeface="Times New Roman" panose="02020603050405020304" pitchFamily="18" charset="0"/>
              </a:rPr>
              <a:t>Steps to merge the list</a:t>
            </a:r>
            <a:endParaRPr lang="en-IN" sz="7200" b="1" dirty="0">
              <a:latin typeface="Times New Roman" panose="02020603050405020304" pitchFamily="18" charset="0"/>
              <a:cs typeface="Times New Roman" panose="02020603050405020304" pitchFamily="18" charset="0"/>
            </a:endParaRPr>
          </a:p>
        </p:txBody>
      </p:sp>
      <p:pic>
        <p:nvPicPr>
          <p:cNvPr id="12" name="Picture 4" descr="See the source image">
            <a:extLst>
              <a:ext uri="{FF2B5EF4-FFF2-40B4-BE49-F238E27FC236}">
                <a16:creationId xmlns:a16="http://schemas.microsoft.com/office/drawing/2014/main" id="{DD0DF929-2CE4-4CCF-88FA-C6272F226E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97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32D4D8DF-0358-4494-A6EC-CE6FF1F3FE09}"/>
              </a:ext>
            </a:extLst>
          </p:cNvPr>
          <p:cNvSpPr txBox="1">
            <a:spLocks noChangeArrowheads="1"/>
          </p:cNvSpPr>
          <p:nvPr/>
        </p:nvSpPr>
        <p:spPr bwMode="auto">
          <a:xfrm>
            <a:off x="3216277" y="5905501"/>
            <a:ext cx="5889625" cy="461665"/>
          </a:xfrm>
          <a:prstGeom prst="rect">
            <a:avLst/>
          </a:prstGeom>
          <a:noFill/>
          <a:ln w="38100">
            <a:solidFill>
              <a:srgbClr val="FF0033"/>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solidFill>
                  <a:srgbClr val="FF0033"/>
                </a:solidFill>
              </a:rPr>
              <a:t>Merge</a:t>
            </a:r>
          </a:p>
        </p:txBody>
      </p:sp>
      <p:sp>
        <p:nvSpPr>
          <p:cNvPr id="58371" name="Text Box 3">
            <a:extLst>
              <a:ext uri="{FF2B5EF4-FFF2-40B4-BE49-F238E27FC236}">
                <a16:creationId xmlns:a16="http://schemas.microsoft.com/office/drawing/2014/main" id="{3D8166EC-DBEC-4E87-B756-628A0AF74A81}"/>
              </a:ext>
            </a:extLst>
          </p:cNvPr>
          <p:cNvSpPr txBox="1">
            <a:spLocks noChangeArrowheads="1"/>
          </p:cNvSpPr>
          <p:nvPr/>
        </p:nvSpPr>
        <p:spPr bwMode="auto">
          <a:xfrm>
            <a:off x="38862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58372" name="Text Box 4">
            <a:extLst>
              <a:ext uri="{FF2B5EF4-FFF2-40B4-BE49-F238E27FC236}">
                <a16:creationId xmlns:a16="http://schemas.microsoft.com/office/drawing/2014/main" id="{D3F192DD-2C22-4518-A0E9-08CC8569558D}"/>
              </a:ext>
            </a:extLst>
          </p:cNvPr>
          <p:cNvSpPr txBox="1">
            <a:spLocks noChangeArrowheads="1"/>
          </p:cNvSpPr>
          <p:nvPr/>
        </p:nvSpPr>
        <p:spPr bwMode="auto">
          <a:xfrm>
            <a:off x="44704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58373" name="Text Box 5">
            <a:extLst>
              <a:ext uri="{FF2B5EF4-FFF2-40B4-BE49-F238E27FC236}">
                <a16:creationId xmlns:a16="http://schemas.microsoft.com/office/drawing/2014/main" id="{6BAAC1DF-17C4-4241-9C17-670C8847D01A}"/>
              </a:ext>
            </a:extLst>
          </p:cNvPr>
          <p:cNvSpPr txBox="1">
            <a:spLocks noChangeArrowheads="1"/>
          </p:cNvSpPr>
          <p:nvPr/>
        </p:nvSpPr>
        <p:spPr bwMode="auto">
          <a:xfrm>
            <a:off x="50673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98</a:t>
            </a:r>
          </a:p>
        </p:txBody>
      </p:sp>
      <p:sp>
        <p:nvSpPr>
          <p:cNvPr id="58374" name="Text Box 6">
            <a:extLst>
              <a:ext uri="{FF2B5EF4-FFF2-40B4-BE49-F238E27FC236}">
                <a16:creationId xmlns:a16="http://schemas.microsoft.com/office/drawing/2014/main" id="{3B906CCC-0DA8-4F1D-8C1C-485E63A98E26}"/>
              </a:ext>
            </a:extLst>
          </p:cNvPr>
          <p:cNvSpPr txBox="1">
            <a:spLocks noChangeArrowheads="1"/>
          </p:cNvSpPr>
          <p:nvPr/>
        </p:nvSpPr>
        <p:spPr bwMode="auto">
          <a:xfrm>
            <a:off x="6511926"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58375" name="Text Box 7">
            <a:extLst>
              <a:ext uri="{FF2B5EF4-FFF2-40B4-BE49-F238E27FC236}">
                <a16:creationId xmlns:a16="http://schemas.microsoft.com/office/drawing/2014/main" id="{ECA7D12C-6682-4C7C-A9B4-52A71D1D2765}"/>
              </a:ext>
            </a:extLst>
          </p:cNvPr>
          <p:cNvSpPr txBox="1">
            <a:spLocks noChangeArrowheads="1"/>
          </p:cNvSpPr>
          <p:nvPr/>
        </p:nvSpPr>
        <p:spPr bwMode="auto">
          <a:xfrm>
            <a:off x="7686677"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58376" name="Text Box 8">
            <a:extLst>
              <a:ext uri="{FF2B5EF4-FFF2-40B4-BE49-F238E27FC236}">
                <a16:creationId xmlns:a16="http://schemas.microsoft.com/office/drawing/2014/main" id="{A5FC3A29-0D85-4D3C-927F-9C9A7A01425E}"/>
              </a:ext>
            </a:extLst>
          </p:cNvPr>
          <p:cNvSpPr txBox="1">
            <a:spLocks noChangeArrowheads="1"/>
          </p:cNvSpPr>
          <p:nvPr/>
        </p:nvSpPr>
        <p:spPr bwMode="auto">
          <a:xfrm>
            <a:off x="8274051"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58377" name="Text Box 9">
            <a:extLst>
              <a:ext uri="{FF2B5EF4-FFF2-40B4-BE49-F238E27FC236}">
                <a16:creationId xmlns:a16="http://schemas.microsoft.com/office/drawing/2014/main" id="{E05E2B63-D111-4770-97A8-FA351D71F125}"/>
              </a:ext>
            </a:extLst>
          </p:cNvPr>
          <p:cNvSpPr txBox="1">
            <a:spLocks noChangeArrowheads="1"/>
          </p:cNvSpPr>
          <p:nvPr/>
        </p:nvSpPr>
        <p:spPr bwMode="auto">
          <a:xfrm>
            <a:off x="37560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58378" name="Text Box 10">
            <a:extLst>
              <a:ext uri="{FF2B5EF4-FFF2-40B4-BE49-F238E27FC236}">
                <a16:creationId xmlns:a16="http://schemas.microsoft.com/office/drawing/2014/main" id="{DB477BF0-82FF-4FEA-A100-02F3CF7457B3}"/>
              </a:ext>
            </a:extLst>
          </p:cNvPr>
          <p:cNvSpPr txBox="1">
            <a:spLocks noChangeArrowheads="1"/>
          </p:cNvSpPr>
          <p:nvPr/>
        </p:nvSpPr>
        <p:spPr bwMode="auto">
          <a:xfrm>
            <a:off x="3298826" y="43815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58379" name="Text Box 11">
            <a:extLst>
              <a:ext uri="{FF2B5EF4-FFF2-40B4-BE49-F238E27FC236}">
                <a16:creationId xmlns:a16="http://schemas.microsoft.com/office/drawing/2014/main" id="{7B955CE0-5B1F-4A5D-BA03-6AB741641B53}"/>
              </a:ext>
            </a:extLst>
          </p:cNvPr>
          <p:cNvSpPr txBox="1">
            <a:spLocks noChangeArrowheads="1"/>
          </p:cNvSpPr>
          <p:nvPr/>
        </p:nvSpPr>
        <p:spPr bwMode="auto">
          <a:xfrm>
            <a:off x="7099302" y="43688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12" name="Rectangle 11">
            <a:extLst>
              <a:ext uri="{FF2B5EF4-FFF2-40B4-BE49-F238E27FC236}">
                <a16:creationId xmlns:a16="http://schemas.microsoft.com/office/drawing/2014/main" id="{00B564A9-78FE-4D3B-BC14-D135AE4BB426}"/>
              </a:ext>
            </a:extLst>
          </p:cNvPr>
          <p:cNvSpPr/>
          <p:nvPr/>
        </p:nvSpPr>
        <p:spPr>
          <a:xfrm>
            <a:off x="1714470" y="184168"/>
            <a:ext cx="8763061" cy="2062296"/>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p>
          <a:p>
            <a:pPr algn="ctr"/>
            <a:endParaRPr lang="en-IN" sz="4267" b="1" dirty="0">
              <a:solidFill>
                <a:srgbClr val="A20000"/>
              </a:solidFill>
              <a:latin typeface="Times New Roman" panose="02020603050405020304" pitchFamily="18" charset="0"/>
              <a:cs typeface="Times New Roman" panose="02020603050405020304" pitchFamily="18" charset="0"/>
            </a:endParaRPr>
          </a:p>
          <a:p>
            <a:pPr algn="ctr"/>
            <a:r>
              <a:rPr lang="en-IN" sz="4267" b="1" dirty="0">
                <a:latin typeface="Times New Roman" panose="02020603050405020304" pitchFamily="18" charset="0"/>
                <a:cs typeface="Times New Roman" panose="02020603050405020304" pitchFamily="18" charset="0"/>
              </a:rPr>
              <a:t>Steps to merge the list</a:t>
            </a:r>
            <a:endParaRPr lang="en-IN" sz="7200" b="1" dirty="0">
              <a:latin typeface="Times New Roman" panose="02020603050405020304" pitchFamily="18" charset="0"/>
              <a:cs typeface="Times New Roman" panose="02020603050405020304" pitchFamily="18" charset="0"/>
            </a:endParaRPr>
          </a:p>
        </p:txBody>
      </p:sp>
      <p:pic>
        <p:nvPicPr>
          <p:cNvPr id="13" name="Picture 4" descr="See the source image">
            <a:extLst>
              <a:ext uri="{FF2B5EF4-FFF2-40B4-BE49-F238E27FC236}">
                <a16:creationId xmlns:a16="http://schemas.microsoft.com/office/drawing/2014/main" id="{F7E32F35-2B88-40EC-B253-35F39C2307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704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a:extLst>
              <a:ext uri="{FF2B5EF4-FFF2-40B4-BE49-F238E27FC236}">
                <a16:creationId xmlns:a16="http://schemas.microsoft.com/office/drawing/2014/main" id="{C2410C4B-1C11-4DAD-9F54-E95636A5153F}"/>
              </a:ext>
            </a:extLst>
          </p:cNvPr>
          <p:cNvSpPr txBox="1">
            <a:spLocks noChangeArrowheads="1"/>
          </p:cNvSpPr>
          <p:nvPr/>
        </p:nvSpPr>
        <p:spPr bwMode="auto">
          <a:xfrm>
            <a:off x="3216277" y="5905501"/>
            <a:ext cx="5889625" cy="461665"/>
          </a:xfrm>
          <a:prstGeom prst="rect">
            <a:avLst/>
          </a:prstGeom>
          <a:noFill/>
          <a:ln w="38100">
            <a:solidFill>
              <a:srgbClr val="FF0033"/>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solidFill>
                  <a:srgbClr val="FF0033"/>
                </a:solidFill>
              </a:rPr>
              <a:t>Merge</a:t>
            </a:r>
          </a:p>
        </p:txBody>
      </p:sp>
      <p:sp>
        <p:nvSpPr>
          <p:cNvPr id="60419" name="Text Box 3">
            <a:extLst>
              <a:ext uri="{FF2B5EF4-FFF2-40B4-BE49-F238E27FC236}">
                <a16:creationId xmlns:a16="http://schemas.microsoft.com/office/drawing/2014/main" id="{1EE4DA92-A23E-4F3F-8E0D-73AD219EFF65}"/>
              </a:ext>
            </a:extLst>
          </p:cNvPr>
          <p:cNvSpPr txBox="1">
            <a:spLocks noChangeArrowheads="1"/>
          </p:cNvSpPr>
          <p:nvPr/>
        </p:nvSpPr>
        <p:spPr bwMode="auto">
          <a:xfrm>
            <a:off x="3298826"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60420" name="Text Box 4">
            <a:extLst>
              <a:ext uri="{FF2B5EF4-FFF2-40B4-BE49-F238E27FC236}">
                <a16:creationId xmlns:a16="http://schemas.microsoft.com/office/drawing/2014/main" id="{FB447104-08F8-40BD-AD44-EE0D6DFEF5FA}"/>
              </a:ext>
            </a:extLst>
          </p:cNvPr>
          <p:cNvSpPr txBox="1">
            <a:spLocks noChangeArrowheads="1"/>
          </p:cNvSpPr>
          <p:nvPr/>
        </p:nvSpPr>
        <p:spPr bwMode="auto">
          <a:xfrm>
            <a:off x="44704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60421" name="Text Box 5">
            <a:extLst>
              <a:ext uri="{FF2B5EF4-FFF2-40B4-BE49-F238E27FC236}">
                <a16:creationId xmlns:a16="http://schemas.microsoft.com/office/drawing/2014/main" id="{044104AE-7533-41C9-B1EF-95C77A76A631}"/>
              </a:ext>
            </a:extLst>
          </p:cNvPr>
          <p:cNvSpPr txBox="1">
            <a:spLocks noChangeArrowheads="1"/>
          </p:cNvSpPr>
          <p:nvPr/>
        </p:nvSpPr>
        <p:spPr bwMode="auto">
          <a:xfrm>
            <a:off x="50673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98</a:t>
            </a:r>
          </a:p>
        </p:txBody>
      </p:sp>
      <p:sp>
        <p:nvSpPr>
          <p:cNvPr id="60422" name="Text Box 6">
            <a:extLst>
              <a:ext uri="{FF2B5EF4-FFF2-40B4-BE49-F238E27FC236}">
                <a16:creationId xmlns:a16="http://schemas.microsoft.com/office/drawing/2014/main" id="{FC45CC73-E948-40EF-B102-BA6282C1A3FD}"/>
              </a:ext>
            </a:extLst>
          </p:cNvPr>
          <p:cNvSpPr txBox="1">
            <a:spLocks noChangeArrowheads="1"/>
          </p:cNvSpPr>
          <p:nvPr/>
        </p:nvSpPr>
        <p:spPr bwMode="auto">
          <a:xfrm>
            <a:off x="6511926"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60423" name="Text Box 7">
            <a:extLst>
              <a:ext uri="{FF2B5EF4-FFF2-40B4-BE49-F238E27FC236}">
                <a16:creationId xmlns:a16="http://schemas.microsoft.com/office/drawing/2014/main" id="{FFDDC2BB-E569-4E8D-8037-96D956D60875}"/>
              </a:ext>
            </a:extLst>
          </p:cNvPr>
          <p:cNvSpPr txBox="1">
            <a:spLocks noChangeArrowheads="1"/>
          </p:cNvSpPr>
          <p:nvPr/>
        </p:nvSpPr>
        <p:spPr bwMode="auto">
          <a:xfrm>
            <a:off x="7686677"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60424" name="Text Box 8">
            <a:extLst>
              <a:ext uri="{FF2B5EF4-FFF2-40B4-BE49-F238E27FC236}">
                <a16:creationId xmlns:a16="http://schemas.microsoft.com/office/drawing/2014/main" id="{E124BA4D-C321-42EB-B8CC-917855F5203C}"/>
              </a:ext>
            </a:extLst>
          </p:cNvPr>
          <p:cNvSpPr txBox="1">
            <a:spLocks noChangeArrowheads="1"/>
          </p:cNvSpPr>
          <p:nvPr/>
        </p:nvSpPr>
        <p:spPr bwMode="auto">
          <a:xfrm>
            <a:off x="8274051"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60425" name="Text Box 9">
            <a:extLst>
              <a:ext uri="{FF2B5EF4-FFF2-40B4-BE49-F238E27FC236}">
                <a16:creationId xmlns:a16="http://schemas.microsoft.com/office/drawing/2014/main" id="{242B391B-D551-4AF8-A136-C86B17158B55}"/>
              </a:ext>
            </a:extLst>
          </p:cNvPr>
          <p:cNvSpPr txBox="1">
            <a:spLocks noChangeArrowheads="1"/>
          </p:cNvSpPr>
          <p:nvPr/>
        </p:nvSpPr>
        <p:spPr bwMode="auto">
          <a:xfrm>
            <a:off x="37560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60426" name="Text Box 10">
            <a:extLst>
              <a:ext uri="{FF2B5EF4-FFF2-40B4-BE49-F238E27FC236}">
                <a16:creationId xmlns:a16="http://schemas.microsoft.com/office/drawing/2014/main" id="{61F02C97-4192-40C3-A9DB-E7F6438CC939}"/>
              </a:ext>
            </a:extLst>
          </p:cNvPr>
          <p:cNvSpPr txBox="1">
            <a:spLocks noChangeArrowheads="1"/>
          </p:cNvSpPr>
          <p:nvPr/>
        </p:nvSpPr>
        <p:spPr bwMode="auto">
          <a:xfrm>
            <a:off x="4346577"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60427" name="Text Box 11">
            <a:extLst>
              <a:ext uri="{FF2B5EF4-FFF2-40B4-BE49-F238E27FC236}">
                <a16:creationId xmlns:a16="http://schemas.microsoft.com/office/drawing/2014/main" id="{3B0D12A2-452C-444B-82BD-83AEA8E0B62E}"/>
              </a:ext>
            </a:extLst>
          </p:cNvPr>
          <p:cNvSpPr txBox="1">
            <a:spLocks noChangeArrowheads="1"/>
          </p:cNvSpPr>
          <p:nvPr/>
        </p:nvSpPr>
        <p:spPr bwMode="auto">
          <a:xfrm>
            <a:off x="3886202" y="43815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60428" name="Text Box 12">
            <a:extLst>
              <a:ext uri="{FF2B5EF4-FFF2-40B4-BE49-F238E27FC236}">
                <a16:creationId xmlns:a16="http://schemas.microsoft.com/office/drawing/2014/main" id="{152E60D0-7A44-46A7-936E-AE8825279AA8}"/>
              </a:ext>
            </a:extLst>
          </p:cNvPr>
          <p:cNvSpPr txBox="1">
            <a:spLocks noChangeArrowheads="1"/>
          </p:cNvSpPr>
          <p:nvPr/>
        </p:nvSpPr>
        <p:spPr bwMode="auto">
          <a:xfrm>
            <a:off x="7099302" y="43688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13" name="Rectangle 12">
            <a:extLst>
              <a:ext uri="{FF2B5EF4-FFF2-40B4-BE49-F238E27FC236}">
                <a16:creationId xmlns:a16="http://schemas.microsoft.com/office/drawing/2014/main" id="{1AC7DB02-7238-4A66-830F-4586150D4943}"/>
              </a:ext>
            </a:extLst>
          </p:cNvPr>
          <p:cNvSpPr/>
          <p:nvPr/>
        </p:nvSpPr>
        <p:spPr>
          <a:xfrm>
            <a:off x="1714470" y="184168"/>
            <a:ext cx="8763061" cy="2062296"/>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p>
          <a:p>
            <a:pPr algn="ctr"/>
            <a:endParaRPr lang="en-IN" sz="4267" b="1" dirty="0">
              <a:solidFill>
                <a:srgbClr val="A20000"/>
              </a:solidFill>
              <a:latin typeface="Times New Roman" panose="02020603050405020304" pitchFamily="18" charset="0"/>
              <a:cs typeface="Times New Roman" panose="02020603050405020304" pitchFamily="18" charset="0"/>
            </a:endParaRPr>
          </a:p>
          <a:p>
            <a:pPr algn="ctr"/>
            <a:r>
              <a:rPr lang="en-IN" sz="4267" b="1" dirty="0">
                <a:latin typeface="Times New Roman" panose="02020603050405020304" pitchFamily="18" charset="0"/>
                <a:cs typeface="Times New Roman" panose="02020603050405020304" pitchFamily="18" charset="0"/>
              </a:rPr>
              <a:t>Steps to merge the list</a:t>
            </a:r>
            <a:endParaRPr lang="en-IN" sz="7200" b="1" dirty="0">
              <a:latin typeface="Times New Roman" panose="02020603050405020304" pitchFamily="18" charset="0"/>
              <a:cs typeface="Times New Roman" panose="02020603050405020304" pitchFamily="18" charset="0"/>
            </a:endParaRPr>
          </a:p>
        </p:txBody>
      </p:sp>
      <p:pic>
        <p:nvPicPr>
          <p:cNvPr id="14" name="Picture 4" descr="See the source image">
            <a:extLst>
              <a:ext uri="{FF2B5EF4-FFF2-40B4-BE49-F238E27FC236}">
                <a16:creationId xmlns:a16="http://schemas.microsoft.com/office/drawing/2014/main" id="{5E3255D5-2AC8-46EF-ACA7-61A1E6E0C5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488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a:extLst>
              <a:ext uri="{FF2B5EF4-FFF2-40B4-BE49-F238E27FC236}">
                <a16:creationId xmlns:a16="http://schemas.microsoft.com/office/drawing/2014/main" id="{91749B8D-8946-4296-8928-2F69D1F0004D}"/>
              </a:ext>
            </a:extLst>
          </p:cNvPr>
          <p:cNvSpPr txBox="1">
            <a:spLocks noChangeArrowheads="1"/>
          </p:cNvSpPr>
          <p:nvPr/>
        </p:nvSpPr>
        <p:spPr bwMode="auto">
          <a:xfrm>
            <a:off x="3216277" y="5905501"/>
            <a:ext cx="5889625" cy="461665"/>
          </a:xfrm>
          <a:prstGeom prst="rect">
            <a:avLst/>
          </a:prstGeom>
          <a:noFill/>
          <a:ln w="38100">
            <a:solidFill>
              <a:srgbClr val="FF0033"/>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solidFill>
                  <a:srgbClr val="FF0033"/>
                </a:solidFill>
              </a:rPr>
              <a:t>Merge</a:t>
            </a:r>
          </a:p>
        </p:txBody>
      </p:sp>
      <p:sp>
        <p:nvSpPr>
          <p:cNvPr id="62467" name="Text Box 3">
            <a:extLst>
              <a:ext uri="{FF2B5EF4-FFF2-40B4-BE49-F238E27FC236}">
                <a16:creationId xmlns:a16="http://schemas.microsoft.com/office/drawing/2014/main" id="{FE54F565-8632-4EA6-9E44-4DFE02C84724}"/>
              </a:ext>
            </a:extLst>
          </p:cNvPr>
          <p:cNvSpPr txBox="1">
            <a:spLocks noChangeArrowheads="1"/>
          </p:cNvSpPr>
          <p:nvPr/>
        </p:nvSpPr>
        <p:spPr bwMode="auto">
          <a:xfrm>
            <a:off x="3298826"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62468" name="Text Box 4">
            <a:extLst>
              <a:ext uri="{FF2B5EF4-FFF2-40B4-BE49-F238E27FC236}">
                <a16:creationId xmlns:a16="http://schemas.microsoft.com/office/drawing/2014/main" id="{DBACAC76-7175-48AF-B542-0CC25D02DAF0}"/>
              </a:ext>
            </a:extLst>
          </p:cNvPr>
          <p:cNvSpPr txBox="1">
            <a:spLocks noChangeArrowheads="1"/>
          </p:cNvSpPr>
          <p:nvPr/>
        </p:nvSpPr>
        <p:spPr bwMode="auto">
          <a:xfrm>
            <a:off x="38862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62469" name="Text Box 5">
            <a:extLst>
              <a:ext uri="{FF2B5EF4-FFF2-40B4-BE49-F238E27FC236}">
                <a16:creationId xmlns:a16="http://schemas.microsoft.com/office/drawing/2014/main" id="{6B4C7975-18C4-49BF-80B7-C0D21C25A0B4}"/>
              </a:ext>
            </a:extLst>
          </p:cNvPr>
          <p:cNvSpPr txBox="1">
            <a:spLocks noChangeArrowheads="1"/>
          </p:cNvSpPr>
          <p:nvPr/>
        </p:nvSpPr>
        <p:spPr bwMode="auto">
          <a:xfrm>
            <a:off x="50673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98</a:t>
            </a:r>
          </a:p>
        </p:txBody>
      </p:sp>
      <p:sp>
        <p:nvSpPr>
          <p:cNvPr id="62470" name="Text Box 6">
            <a:extLst>
              <a:ext uri="{FF2B5EF4-FFF2-40B4-BE49-F238E27FC236}">
                <a16:creationId xmlns:a16="http://schemas.microsoft.com/office/drawing/2014/main" id="{A78B96CB-8A57-40CE-8A6F-1EEE1C3BB74C}"/>
              </a:ext>
            </a:extLst>
          </p:cNvPr>
          <p:cNvSpPr txBox="1">
            <a:spLocks noChangeArrowheads="1"/>
          </p:cNvSpPr>
          <p:nvPr/>
        </p:nvSpPr>
        <p:spPr bwMode="auto">
          <a:xfrm>
            <a:off x="6511926"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62471" name="Text Box 7">
            <a:extLst>
              <a:ext uri="{FF2B5EF4-FFF2-40B4-BE49-F238E27FC236}">
                <a16:creationId xmlns:a16="http://schemas.microsoft.com/office/drawing/2014/main" id="{D727C73A-DE5C-46DB-B946-3F5C7F28CB5F}"/>
              </a:ext>
            </a:extLst>
          </p:cNvPr>
          <p:cNvSpPr txBox="1">
            <a:spLocks noChangeArrowheads="1"/>
          </p:cNvSpPr>
          <p:nvPr/>
        </p:nvSpPr>
        <p:spPr bwMode="auto">
          <a:xfrm>
            <a:off x="7686677"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62472" name="Text Box 8">
            <a:extLst>
              <a:ext uri="{FF2B5EF4-FFF2-40B4-BE49-F238E27FC236}">
                <a16:creationId xmlns:a16="http://schemas.microsoft.com/office/drawing/2014/main" id="{3D9395A6-8528-447A-9474-CB2BC2EB76B4}"/>
              </a:ext>
            </a:extLst>
          </p:cNvPr>
          <p:cNvSpPr txBox="1">
            <a:spLocks noChangeArrowheads="1"/>
          </p:cNvSpPr>
          <p:nvPr/>
        </p:nvSpPr>
        <p:spPr bwMode="auto">
          <a:xfrm>
            <a:off x="8274051"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62473" name="Text Box 9">
            <a:extLst>
              <a:ext uri="{FF2B5EF4-FFF2-40B4-BE49-F238E27FC236}">
                <a16:creationId xmlns:a16="http://schemas.microsoft.com/office/drawing/2014/main" id="{5FB3A3F4-F0AD-44CE-B3CA-E946B13654D1}"/>
              </a:ext>
            </a:extLst>
          </p:cNvPr>
          <p:cNvSpPr txBox="1">
            <a:spLocks noChangeArrowheads="1"/>
          </p:cNvSpPr>
          <p:nvPr/>
        </p:nvSpPr>
        <p:spPr bwMode="auto">
          <a:xfrm>
            <a:off x="37560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62474" name="Text Box 10">
            <a:extLst>
              <a:ext uri="{FF2B5EF4-FFF2-40B4-BE49-F238E27FC236}">
                <a16:creationId xmlns:a16="http://schemas.microsoft.com/office/drawing/2014/main" id="{765630C4-06A8-4275-B9EC-81917F9CC6CC}"/>
              </a:ext>
            </a:extLst>
          </p:cNvPr>
          <p:cNvSpPr txBox="1">
            <a:spLocks noChangeArrowheads="1"/>
          </p:cNvSpPr>
          <p:nvPr/>
        </p:nvSpPr>
        <p:spPr bwMode="auto">
          <a:xfrm>
            <a:off x="4346577"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62475" name="Text Box 11">
            <a:extLst>
              <a:ext uri="{FF2B5EF4-FFF2-40B4-BE49-F238E27FC236}">
                <a16:creationId xmlns:a16="http://schemas.microsoft.com/office/drawing/2014/main" id="{6A8F4532-61F8-42F3-824E-F2DBC66804A6}"/>
              </a:ext>
            </a:extLst>
          </p:cNvPr>
          <p:cNvSpPr txBox="1">
            <a:spLocks noChangeArrowheads="1"/>
          </p:cNvSpPr>
          <p:nvPr/>
        </p:nvSpPr>
        <p:spPr bwMode="auto">
          <a:xfrm>
            <a:off x="4933951"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62476" name="Text Box 12">
            <a:extLst>
              <a:ext uri="{FF2B5EF4-FFF2-40B4-BE49-F238E27FC236}">
                <a16:creationId xmlns:a16="http://schemas.microsoft.com/office/drawing/2014/main" id="{BAF08764-5311-4435-AA0F-DBC929FB98F0}"/>
              </a:ext>
            </a:extLst>
          </p:cNvPr>
          <p:cNvSpPr txBox="1">
            <a:spLocks noChangeArrowheads="1"/>
          </p:cNvSpPr>
          <p:nvPr/>
        </p:nvSpPr>
        <p:spPr bwMode="auto">
          <a:xfrm>
            <a:off x="4470402" y="43815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62477" name="Text Box 13">
            <a:extLst>
              <a:ext uri="{FF2B5EF4-FFF2-40B4-BE49-F238E27FC236}">
                <a16:creationId xmlns:a16="http://schemas.microsoft.com/office/drawing/2014/main" id="{7F908CB0-5AE0-41B2-BEC2-56C9D4CC67C4}"/>
              </a:ext>
            </a:extLst>
          </p:cNvPr>
          <p:cNvSpPr txBox="1">
            <a:spLocks noChangeArrowheads="1"/>
          </p:cNvSpPr>
          <p:nvPr/>
        </p:nvSpPr>
        <p:spPr bwMode="auto">
          <a:xfrm>
            <a:off x="7099302" y="43688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14" name="Rectangle 13">
            <a:extLst>
              <a:ext uri="{FF2B5EF4-FFF2-40B4-BE49-F238E27FC236}">
                <a16:creationId xmlns:a16="http://schemas.microsoft.com/office/drawing/2014/main" id="{6006D4A5-E8D4-4DA6-B3B6-B3732C4F1790}"/>
              </a:ext>
            </a:extLst>
          </p:cNvPr>
          <p:cNvSpPr/>
          <p:nvPr/>
        </p:nvSpPr>
        <p:spPr>
          <a:xfrm>
            <a:off x="1714470" y="184168"/>
            <a:ext cx="8763061" cy="2062296"/>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p>
          <a:p>
            <a:pPr algn="ctr"/>
            <a:endParaRPr lang="en-IN" sz="4267" b="1" dirty="0">
              <a:solidFill>
                <a:srgbClr val="A20000"/>
              </a:solidFill>
              <a:latin typeface="Times New Roman" panose="02020603050405020304" pitchFamily="18" charset="0"/>
              <a:cs typeface="Times New Roman" panose="02020603050405020304" pitchFamily="18" charset="0"/>
            </a:endParaRPr>
          </a:p>
          <a:p>
            <a:pPr algn="ctr"/>
            <a:r>
              <a:rPr lang="en-IN" sz="4267" b="1" dirty="0">
                <a:latin typeface="Times New Roman" panose="02020603050405020304" pitchFamily="18" charset="0"/>
                <a:cs typeface="Times New Roman" panose="02020603050405020304" pitchFamily="18" charset="0"/>
              </a:rPr>
              <a:t>Steps to merge the list</a:t>
            </a:r>
            <a:endParaRPr lang="en-IN" sz="7200" b="1" dirty="0">
              <a:latin typeface="Times New Roman" panose="02020603050405020304" pitchFamily="18" charset="0"/>
              <a:cs typeface="Times New Roman" panose="02020603050405020304" pitchFamily="18" charset="0"/>
            </a:endParaRPr>
          </a:p>
        </p:txBody>
      </p:sp>
      <p:pic>
        <p:nvPicPr>
          <p:cNvPr id="15" name="Picture 4" descr="See the source image">
            <a:extLst>
              <a:ext uri="{FF2B5EF4-FFF2-40B4-BE49-F238E27FC236}">
                <a16:creationId xmlns:a16="http://schemas.microsoft.com/office/drawing/2014/main" id="{60428910-3C30-42A2-9D62-A3D12DE0A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295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a:extLst>
              <a:ext uri="{FF2B5EF4-FFF2-40B4-BE49-F238E27FC236}">
                <a16:creationId xmlns:a16="http://schemas.microsoft.com/office/drawing/2014/main" id="{6399638A-6D5C-40D2-941C-FBCF92A65FE3}"/>
              </a:ext>
            </a:extLst>
          </p:cNvPr>
          <p:cNvSpPr txBox="1">
            <a:spLocks noChangeArrowheads="1"/>
          </p:cNvSpPr>
          <p:nvPr/>
        </p:nvSpPr>
        <p:spPr bwMode="auto">
          <a:xfrm>
            <a:off x="3216277" y="5905501"/>
            <a:ext cx="5889625" cy="461665"/>
          </a:xfrm>
          <a:prstGeom prst="rect">
            <a:avLst/>
          </a:prstGeom>
          <a:noFill/>
          <a:ln w="38100">
            <a:solidFill>
              <a:srgbClr val="FF0033"/>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solidFill>
                  <a:srgbClr val="FF0033"/>
                </a:solidFill>
              </a:rPr>
              <a:t>Merge</a:t>
            </a:r>
          </a:p>
        </p:txBody>
      </p:sp>
      <p:sp>
        <p:nvSpPr>
          <p:cNvPr id="64515" name="Text Box 3">
            <a:extLst>
              <a:ext uri="{FF2B5EF4-FFF2-40B4-BE49-F238E27FC236}">
                <a16:creationId xmlns:a16="http://schemas.microsoft.com/office/drawing/2014/main" id="{658D824A-A098-41E6-8DD9-9F1118568B5E}"/>
              </a:ext>
            </a:extLst>
          </p:cNvPr>
          <p:cNvSpPr txBox="1">
            <a:spLocks noChangeArrowheads="1"/>
          </p:cNvSpPr>
          <p:nvPr/>
        </p:nvSpPr>
        <p:spPr bwMode="auto">
          <a:xfrm>
            <a:off x="3298826"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64516" name="Text Box 4">
            <a:extLst>
              <a:ext uri="{FF2B5EF4-FFF2-40B4-BE49-F238E27FC236}">
                <a16:creationId xmlns:a16="http://schemas.microsoft.com/office/drawing/2014/main" id="{8591AA05-9AD6-4BF8-9B30-ABF2ECBF4AC1}"/>
              </a:ext>
            </a:extLst>
          </p:cNvPr>
          <p:cNvSpPr txBox="1">
            <a:spLocks noChangeArrowheads="1"/>
          </p:cNvSpPr>
          <p:nvPr/>
        </p:nvSpPr>
        <p:spPr bwMode="auto">
          <a:xfrm>
            <a:off x="38862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64517" name="Text Box 5">
            <a:extLst>
              <a:ext uri="{FF2B5EF4-FFF2-40B4-BE49-F238E27FC236}">
                <a16:creationId xmlns:a16="http://schemas.microsoft.com/office/drawing/2014/main" id="{E2AD1873-ECBB-4EE8-AEB4-E5A43044E794}"/>
              </a:ext>
            </a:extLst>
          </p:cNvPr>
          <p:cNvSpPr txBox="1">
            <a:spLocks noChangeArrowheads="1"/>
          </p:cNvSpPr>
          <p:nvPr/>
        </p:nvSpPr>
        <p:spPr bwMode="auto">
          <a:xfrm>
            <a:off x="50673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98</a:t>
            </a:r>
          </a:p>
        </p:txBody>
      </p:sp>
      <p:sp>
        <p:nvSpPr>
          <p:cNvPr id="64518" name="Text Box 6">
            <a:extLst>
              <a:ext uri="{FF2B5EF4-FFF2-40B4-BE49-F238E27FC236}">
                <a16:creationId xmlns:a16="http://schemas.microsoft.com/office/drawing/2014/main" id="{D282F258-647A-4B96-A817-A0403D71ECEA}"/>
              </a:ext>
            </a:extLst>
          </p:cNvPr>
          <p:cNvSpPr txBox="1">
            <a:spLocks noChangeArrowheads="1"/>
          </p:cNvSpPr>
          <p:nvPr/>
        </p:nvSpPr>
        <p:spPr bwMode="auto">
          <a:xfrm>
            <a:off x="6511926"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64519" name="Text Box 7">
            <a:extLst>
              <a:ext uri="{FF2B5EF4-FFF2-40B4-BE49-F238E27FC236}">
                <a16:creationId xmlns:a16="http://schemas.microsoft.com/office/drawing/2014/main" id="{520B03C1-11E9-4EE4-BBA0-38DD0792A68F}"/>
              </a:ext>
            </a:extLst>
          </p:cNvPr>
          <p:cNvSpPr txBox="1">
            <a:spLocks noChangeArrowheads="1"/>
          </p:cNvSpPr>
          <p:nvPr/>
        </p:nvSpPr>
        <p:spPr bwMode="auto">
          <a:xfrm>
            <a:off x="7099302"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64520" name="Text Box 8">
            <a:extLst>
              <a:ext uri="{FF2B5EF4-FFF2-40B4-BE49-F238E27FC236}">
                <a16:creationId xmlns:a16="http://schemas.microsoft.com/office/drawing/2014/main" id="{73D8A222-17DD-4F18-ADAD-64AB84C8CA2C}"/>
              </a:ext>
            </a:extLst>
          </p:cNvPr>
          <p:cNvSpPr txBox="1">
            <a:spLocks noChangeArrowheads="1"/>
          </p:cNvSpPr>
          <p:nvPr/>
        </p:nvSpPr>
        <p:spPr bwMode="auto">
          <a:xfrm>
            <a:off x="8274051"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64521" name="Text Box 9">
            <a:extLst>
              <a:ext uri="{FF2B5EF4-FFF2-40B4-BE49-F238E27FC236}">
                <a16:creationId xmlns:a16="http://schemas.microsoft.com/office/drawing/2014/main" id="{5FE879FA-2528-4C39-B968-CC7C3480CE07}"/>
              </a:ext>
            </a:extLst>
          </p:cNvPr>
          <p:cNvSpPr txBox="1">
            <a:spLocks noChangeArrowheads="1"/>
          </p:cNvSpPr>
          <p:nvPr/>
        </p:nvSpPr>
        <p:spPr bwMode="auto">
          <a:xfrm>
            <a:off x="37560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64522" name="Text Box 10">
            <a:extLst>
              <a:ext uri="{FF2B5EF4-FFF2-40B4-BE49-F238E27FC236}">
                <a16:creationId xmlns:a16="http://schemas.microsoft.com/office/drawing/2014/main" id="{E44131DF-CD0E-46A3-8EA2-5A5B0E1AF7D4}"/>
              </a:ext>
            </a:extLst>
          </p:cNvPr>
          <p:cNvSpPr txBox="1">
            <a:spLocks noChangeArrowheads="1"/>
          </p:cNvSpPr>
          <p:nvPr/>
        </p:nvSpPr>
        <p:spPr bwMode="auto">
          <a:xfrm>
            <a:off x="4346577"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64523" name="Text Box 11">
            <a:extLst>
              <a:ext uri="{FF2B5EF4-FFF2-40B4-BE49-F238E27FC236}">
                <a16:creationId xmlns:a16="http://schemas.microsoft.com/office/drawing/2014/main" id="{7ED667E0-8C0B-4394-88E2-A23D77BDFFCF}"/>
              </a:ext>
            </a:extLst>
          </p:cNvPr>
          <p:cNvSpPr txBox="1">
            <a:spLocks noChangeArrowheads="1"/>
          </p:cNvSpPr>
          <p:nvPr/>
        </p:nvSpPr>
        <p:spPr bwMode="auto">
          <a:xfrm>
            <a:off x="4933951"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64524" name="Text Box 12">
            <a:extLst>
              <a:ext uri="{FF2B5EF4-FFF2-40B4-BE49-F238E27FC236}">
                <a16:creationId xmlns:a16="http://schemas.microsoft.com/office/drawing/2014/main" id="{11C5BAEF-EB51-402F-8900-16BC778A2548}"/>
              </a:ext>
            </a:extLst>
          </p:cNvPr>
          <p:cNvSpPr txBox="1">
            <a:spLocks noChangeArrowheads="1"/>
          </p:cNvSpPr>
          <p:nvPr/>
        </p:nvSpPr>
        <p:spPr bwMode="auto">
          <a:xfrm>
            <a:off x="55213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64525" name="Text Box 13">
            <a:extLst>
              <a:ext uri="{FF2B5EF4-FFF2-40B4-BE49-F238E27FC236}">
                <a16:creationId xmlns:a16="http://schemas.microsoft.com/office/drawing/2014/main" id="{C34D21FB-8629-4401-9054-CFCC574C3062}"/>
              </a:ext>
            </a:extLst>
          </p:cNvPr>
          <p:cNvSpPr txBox="1">
            <a:spLocks noChangeArrowheads="1"/>
          </p:cNvSpPr>
          <p:nvPr/>
        </p:nvSpPr>
        <p:spPr bwMode="auto">
          <a:xfrm>
            <a:off x="4470402" y="43815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64526" name="Text Box 14">
            <a:extLst>
              <a:ext uri="{FF2B5EF4-FFF2-40B4-BE49-F238E27FC236}">
                <a16:creationId xmlns:a16="http://schemas.microsoft.com/office/drawing/2014/main" id="{69047FF4-11FB-4DBF-A1F3-63CD43C40A81}"/>
              </a:ext>
            </a:extLst>
          </p:cNvPr>
          <p:cNvSpPr txBox="1">
            <a:spLocks noChangeArrowheads="1"/>
          </p:cNvSpPr>
          <p:nvPr/>
        </p:nvSpPr>
        <p:spPr bwMode="auto">
          <a:xfrm>
            <a:off x="7686677" y="43688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15" name="Rectangle 14">
            <a:extLst>
              <a:ext uri="{FF2B5EF4-FFF2-40B4-BE49-F238E27FC236}">
                <a16:creationId xmlns:a16="http://schemas.microsoft.com/office/drawing/2014/main" id="{0812D223-994C-4A31-87B8-ECD54AC5C9A2}"/>
              </a:ext>
            </a:extLst>
          </p:cNvPr>
          <p:cNvSpPr/>
          <p:nvPr/>
        </p:nvSpPr>
        <p:spPr>
          <a:xfrm>
            <a:off x="1714470" y="184168"/>
            <a:ext cx="8763061" cy="2062296"/>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p>
          <a:p>
            <a:pPr algn="ctr"/>
            <a:endParaRPr lang="en-IN" sz="4267" b="1" dirty="0">
              <a:solidFill>
                <a:srgbClr val="A20000"/>
              </a:solidFill>
              <a:latin typeface="Times New Roman" panose="02020603050405020304" pitchFamily="18" charset="0"/>
              <a:cs typeface="Times New Roman" panose="02020603050405020304" pitchFamily="18" charset="0"/>
            </a:endParaRPr>
          </a:p>
          <a:p>
            <a:pPr algn="ctr"/>
            <a:r>
              <a:rPr lang="en-IN" sz="4267" b="1" dirty="0">
                <a:latin typeface="Times New Roman" panose="02020603050405020304" pitchFamily="18" charset="0"/>
                <a:cs typeface="Times New Roman" panose="02020603050405020304" pitchFamily="18" charset="0"/>
              </a:rPr>
              <a:t>Steps to merge the list</a:t>
            </a:r>
            <a:endParaRPr lang="en-IN" sz="7200" b="1" dirty="0">
              <a:latin typeface="Times New Roman" panose="02020603050405020304" pitchFamily="18" charset="0"/>
              <a:cs typeface="Times New Roman" panose="02020603050405020304" pitchFamily="18" charset="0"/>
            </a:endParaRPr>
          </a:p>
        </p:txBody>
      </p:sp>
      <p:pic>
        <p:nvPicPr>
          <p:cNvPr id="16" name="Picture 4" descr="See the source image">
            <a:extLst>
              <a:ext uri="{FF2B5EF4-FFF2-40B4-BE49-F238E27FC236}">
                <a16:creationId xmlns:a16="http://schemas.microsoft.com/office/drawing/2014/main" id="{60D022A0-7FAB-4827-B903-648BEF92BF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28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069477740"/>
              </p:ext>
            </p:extLst>
          </p:nvPr>
        </p:nvGraphicFramePr>
        <p:xfrm>
          <a:off x="365241" y="239485"/>
          <a:ext cx="10483323" cy="6333036"/>
        </p:xfrm>
        <a:graphic>
          <a:graphicData uri="http://schemas.openxmlformats.org/drawingml/2006/table">
            <a:tbl>
              <a:tblPr>
                <a:tableStyleId>{5940675A-B579-460E-94D1-54222C63F5DA}</a:tableStyleId>
              </a:tblPr>
              <a:tblGrid>
                <a:gridCol w="780710">
                  <a:extLst>
                    <a:ext uri="{9D8B030D-6E8A-4147-A177-3AD203B41FA5}">
                      <a16:colId xmlns:a16="http://schemas.microsoft.com/office/drawing/2014/main" val="1485531691"/>
                    </a:ext>
                  </a:extLst>
                </a:gridCol>
                <a:gridCol w="1821536">
                  <a:extLst>
                    <a:ext uri="{9D8B030D-6E8A-4147-A177-3AD203B41FA5}">
                      <a16:colId xmlns:a16="http://schemas.microsoft.com/office/drawing/2014/main" val="2254087199"/>
                    </a:ext>
                  </a:extLst>
                </a:gridCol>
                <a:gridCol w="7881077">
                  <a:extLst>
                    <a:ext uri="{9D8B030D-6E8A-4147-A177-3AD203B41FA5}">
                      <a16:colId xmlns:a16="http://schemas.microsoft.com/office/drawing/2014/main" val="2034766971"/>
                    </a:ext>
                  </a:extLst>
                </a:gridCol>
              </a:tblGrid>
              <a:tr h="653071">
                <a:tc>
                  <a:txBody>
                    <a:bodyPr/>
                    <a:lstStyle/>
                    <a:p>
                      <a:pPr algn="l" fontAlgn="ctr"/>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677" marR="1677" marT="1677" marB="47989" anchor="ctr"/>
                </a:tc>
                <a:tc>
                  <a:txBody>
                    <a:bodyPr/>
                    <a:lstStyle/>
                    <a:p>
                      <a:pPr algn="l" fontAlgn="ctr"/>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677" marR="1677" marT="1677" marB="47989" anchor="ctr"/>
                </a:tc>
                <a:tc>
                  <a:txBody>
                    <a:bodyPr/>
                    <a:lstStyle/>
                    <a:p>
                      <a:pPr algn="l" fontAlgn="b"/>
                      <a:r>
                        <a:rPr lang="en-US" sz="1800" u="none" strike="noStrike" cap="none" spc="0" dirty="0">
                          <a:solidFill>
                            <a:schemeClr val="tx1"/>
                          </a:solidFill>
                          <a:effectLst/>
                        </a:rPr>
                        <a:t>Write a program that takes a character as input and prints either 1, 0 or -1 according to the following rules.</a:t>
                      </a:r>
                      <a:br>
                        <a:rPr lang="en-US" sz="1800" u="none" strike="noStrike" cap="none" spc="0" dirty="0">
                          <a:solidFill>
                            <a:schemeClr val="tx1"/>
                          </a:solidFill>
                          <a:effectLst/>
                        </a:rPr>
                      </a:br>
                      <a:r>
                        <a:rPr lang="en-US" sz="1800" u="none" strike="noStrike" cap="none" spc="0" dirty="0">
                          <a:solidFill>
                            <a:schemeClr val="tx1"/>
                          </a:solidFill>
                          <a:effectLst/>
                        </a:rPr>
                        <a:t>1, if the character is an uppercase alphabet (A - Z)</a:t>
                      </a:r>
                      <a:br>
                        <a:rPr lang="en-US" sz="1800" u="none" strike="noStrike" cap="none" spc="0" dirty="0">
                          <a:solidFill>
                            <a:schemeClr val="tx1"/>
                          </a:solidFill>
                          <a:effectLst/>
                        </a:rPr>
                      </a:br>
                      <a:r>
                        <a:rPr lang="en-US" sz="1800" u="none" strike="noStrike" cap="none" spc="0" dirty="0">
                          <a:solidFill>
                            <a:schemeClr val="tx1"/>
                          </a:solidFill>
                          <a:effectLst/>
                        </a:rPr>
                        <a:t>0, if the character is a lowercase alphabet (a - z)</a:t>
                      </a:r>
                      <a:br>
                        <a:rPr lang="en-US" sz="1800" u="none" strike="noStrike" cap="none" spc="0" dirty="0">
                          <a:solidFill>
                            <a:schemeClr val="tx1"/>
                          </a:solidFill>
                          <a:effectLst/>
                        </a:rPr>
                      </a:br>
                      <a:r>
                        <a:rPr lang="en-US" sz="1800" u="none" strike="noStrike" cap="none" spc="0" dirty="0">
                          <a:solidFill>
                            <a:schemeClr val="tx1"/>
                          </a:solidFill>
                          <a:effectLst/>
                        </a:rPr>
                        <a:t>-1, if the character is not an alphabet</a:t>
                      </a:r>
                      <a:endParaRPr lang="en-US" sz="1800" b="0" i="0" u="none" strike="noStrike" cap="none" spc="0" dirty="0">
                        <a:solidFill>
                          <a:schemeClr val="tx1"/>
                        </a:solidFill>
                        <a:effectLst/>
                        <a:latin typeface="Calibri" panose="020F0502020204030204" pitchFamily="34" charset="0"/>
                      </a:endParaRPr>
                    </a:p>
                  </a:txBody>
                  <a:tcPr marL="1677" marR="1677" marT="1677" marB="47989" anchor="b"/>
                </a:tc>
                <a:extLst>
                  <a:ext uri="{0D108BD9-81ED-4DB2-BD59-A6C34878D82A}">
                    <a16:rowId xmlns:a16="http://schemas.microsoft.com/office/drawing/2014/main" val="1946543729"/>
                  </a:ext>
                </a:extLst>
              </a:tr>
              <a:tr h="1804336">
                <a:tc>
                  <a:txBody>
                    <a:bodyPr/>
                    <a:lstStyle/>
                    <a:p>
                      <a:pPr algn="l" fontAlgn="ctr"/>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677" marR="1677" marT="1677" marB="47989" anchor="ctr"/>
                </a:tc>
                <a:tc>
                  <a:txBody>
                    <a:bodyPr/>
                    <a:lstStyle/>
                    <a:p>
                      <a:pPr algn="l" fontAlgn="ctr"/>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677" marR="1677" marT="1677" marB="47989" anchor="ctr"/>
                </a:tc>
                <a:tc>
                  <a:txBody>
                    <a:bodyPr/>
                    <a:lstStyle/>
                    <a:p>
                      <a:pPr algn="l" fontAlgn="b"/>
                      <a:r>
                        <a:rPr lang="en-US" sz="1800" u="none" strike="noStrike" cap="none" spc="0" dirty="0">
                          <a:solidFill>
                            <a:schemeClr val="tx1"/>
                          </a:solidFill>
                          <a:effectLst/>
                        </a:rPr>
                        <a:t>Write a program to calculate the total salary of a person. The user has to enter the basic salary (an integer) and the grade (an uppercase character), and depending upon which the total salary is calculated as -</a:t>
                      </a:r>
                      <a:br>
                        <a:rPr lang="en-US" sz="1800" u="none" strike="noStrike" cap="none" spc="0" dirty="0">
                          <a:solidFill>
                            <a:schemeClr val="tx1"/>
                          </a:solidFill>
                          <a:effectLst/>
                        </a:rPr>
                      </a:br>
                      <a:br>
                        <a:rPr lang="en-US" sz="1800" u="none" strike="noStrike" cap="none" spc="0" dirty="0">
                          <a:solidFill>
                            <a:schemeClr val="tx1"/>
                          </a:solidFill>
                          <a:effectLst/>
                        </a:rPr>
                      </a:br>
                      <a:r>
                        <a:rPr lang="en-US" sz="1800" u="none" strike="noStrike" cap="none" spc="0" dirty="0" err="1">
                          <a:solidFill>
                            <a:schemeClr val="tx1"/>
                          </a:solidFill>
                          <a:effectLst/>
                        </a:rPr>
                        <a:t>totalSalary</a:t>
                      </a:r>
                      <a:r>
                        <a:rPr lang="en-US" sz="1800" u="none" strike="noStrike" cap="none" spc="0" dirty="0">
                          <a:solidFill>
                            <a:schemeClr val="tx1"/>
                          </a:solidFill>
                          <a:effectLst/>
                        </a:rPr>
                        <a:t> = basic + </a:t>
                      </a:r>
                      <a:r>
                        <a:rPr lang="en-US" sz="1800" u="none" strike="noStrike" cap="none" spc="0" dirty="0" err="1">
                          <a:solidFill>
                            <a:schemeClr val="tx1"/>
                          </a:solidFill>
                          <a:effectLst/>
                        </a:rPr>
                        <a:t>hra</a:t>
                      </a:r>
                      <a:r>
                        <a:rPr lang="en-US" sz="1800" u="none" strike="noStrike" cap="none" spc="0" dirty="0">
                          <a:solidFill>
                            <a:schemeClr val="tx1"/>
                          </a:solidFill>
                          <a:effectLst/>
                        </a:rPr>
                        <a:t> + da + allow – pf</a:t>
                      </a:r>
                      <a:br>
                        <a:rPr lang="en-US" sz="1800" u="none" strike="noStrike" cap="none" spc="0" dirty="0">
                          <a:solidFill>
                            <a:schemeClr val="tx1"/>
                          </a:solidFill>
                          <a:effectLst/>
                        </a:rPr>
                      </a:br>
                      <a:r>
                        <a:rPr lang="en-US" sz="1800" u="none" strike="noStrike" cap="none" spc="0" dirty="0">
                          <a:solidFill>
                            <a:schemeClr val="tx1"/>
                          </a:solidFill>
                          <a:effectLst/>
                        </a:rPr>
                        <a:t>where :</a:t>
                      </a:r>
                      <a:br>
                        <a:rPr lang="en-US" sz="1800" u="none" strike="noStrike" cap="none" spc="0" dirty="0">
                          <a:solidFill>
                            <a:schemeClr val="tx1"/>
                          </a:solidFill>
                          <a:effectLst/>
                        </a:rPr>
                      </a:br>
                      <a:r>
                        <a:rPr lang="en-US" sz="1800" u="none" strike="noStrike" cap="none" spc="0" dirty="0" err="1">
                          <a:solidFill>
                            <a:schemeClr val="tx1"/>
                          </a:solidFill>
                          <a:effectLst/>
                        </a:rPr>
                        <a:t>hra</a:t>
                      </a:r>
                      <a:r>
                        <a:rPr lang="en-US" sz="1800" u="none" strike="noStrike" cap="none" spc="0" dirty="0">
                          <a:solidFill>
                            <a:schemeClr val="tx1"/>
                          </a:solidFill>
                          <a:effectLst/>
                        </a:rPr>
                        <a:t> = 20% of basic</a:t>
                      </a:r>
                      <a:br>
                        <a:rPr lang="en-US" sz="1800" u="none" strike="noStrike" cap="none" spc="0" dirty="0">
                          <a:solidFill>
                            <a:schemeClr val="tx1"/>
                          </a:solidFill>
                          <a:effectLst/>
                        </a:rPr>
                      </a:br>
                      <a:r>
                        <a:rPr lang="en-US" sz="1800" u="none" strike="noStrike" cap="none" spc="0" dirty="0">
                          <a:solidFill>
                            <a:schemeClr val="tx1"/>
                          </a:solidFill>
                          <a:effectLst/>
                        </a:rPr>
                        <a:t>da = 50% of basic</a:t>
                      </a:r>
                      <a:br>
                        <a:rPr lang="en-US" sz="1800" u="none" strike="noStrike" cap="none" spc="0" dirty="0">
                          <a:solidFill>
                            <a:schemeClr val="tx1"/>
                          </a:solidFill>
                          <a:effectLst/>
                        </a:rPr>
                      </a:br>
                      <a:r>
                        <a:rPr lang="en-US" sz="1800" u="none" strike="noStrike" cap="none" spc="0" dirty="0">
                          <a:solidFill>
                            <a:schemeClr val="tx1"/>
                          </a:solidFill>
                          <a:effectLst/>
                        </a:rPr>
                        <a:t>allow = 1700 if grade = ‘A’</a:t>
                      </a:r>
                      <a:br>
                        <a:rPr lang="en-US" sz="1800" u="none" strike="noStrike" cap="none" spc="0" dirty="0">
                          <a:solidFill>
                            <a:schemeClr val="tx1"/>
                          </a:solidFill>
                          <a:effectLst/>
                        </a:rPr>
                      </a:br>
                      <a:r>
                        <a:rPr lang="en-US" sz="1800" u="none" strike="noStrike" cap="none" spc="0" dirty="0">
                          <a:solidFill>
                            <a:schemeClr val="tx1"/>
                          </a:solidFill>
                          <a:effectLst/>
                        </a:rPr>
                        <a:t>allow = 1500 if grade = ‘B’</a:t>
                      </a:r>
                      <a:br>
                        <a:rPr lang="en-US" sz="1800" u="none" strike="noStrike" cap="none" spc="0" dirty="0">
                          <a:solidFill>
                            <a:schemeClr val="tx1"/>
                          </a:solidFill>
                          <a:effectLst/>
                        </a:rPr>
                      </a:br>
                      <a:r>
                        <a:rPr lang="en-US" sz="1800" u="none" strike="noStrike" cap="none" spc="0" dirty="0">
                          <a:solidFill>
                            <a:schemeClr val="tx1"/>
                          </a:solidFill>
                          <a:effectLst/>
                        </a:rPr>
                        <a:t>allow = 1300 if grade = ‘C' or any other character</a:t>
                      </a:r>
                      <a:br>
                        <a:rPr lang="en-US" sz="1800" u="none" strike="noStrike" cap="none" spc="0" dirty="0">
                          <a:solidFill>
                            <a:schemeClr val="tx1"/>
                          </a:solidFill>
                          <a:effectLst/>
                        </a:rPr>
                      </a:br>
                      <a:r>
                        <a:rPr lang="en-US" sz="1800" u="none" strike="noStrike" cap="none" spc="0" dirty="0">
                          <a:solidFill>
                            <a:schemeClr val="tx1"/>
                          </a:solidFill>
                          <a:effectLst/>
                        </a:rPr>
                        <a:t>pf = 11% of basic.</a:t>
                      </a:r>
                      <a:br>
                        <a:rPr lang="en-US" sz="1800" u="none" strike="noStrike" cap="none" spc="0" dirty="0">
                          <a:solidFill>
                            <a:schemeClr val="tx1"/>
                          </a:solidFill>
                          <a:effectLst/>
                        </a:rPr>
                      </a:br>
                      <a:r>
                        <a:rPr lang="en-US" sz="1800" u="none" strike="noStrike" cap="none" spc="0" dirty="0">
                          <a:solidFill>
                            <a:schemeClr val="tx1"/>
                          </a:solidFill>
                          <a:effectLst/>
                        </a:rPr>
                        <a:t>Round off the total salary and then print the integral part only.</a:t>
                      </a:r>
                      <a:endParaRPr lang="en-US" sz="1800" b="0" i="0" u="none" strike="noStrike" cap="none" spc="0" dirty="0">
                        <a:solidFill>
                          <a:schemeClr val="tx1"/>
                        </a:solidFill>
                        <a:effectLst/>
                        <a:latin typeface="Calibri" panose="020F0502020204030204" pitchFamily="34" charset="0"/>
                      </a:endParaRPr>
                    </a:p>
                  </a:txBody>
                  <a:tcPr marL="1677" marR="1677" marT="1677" marB="47989" anchor="b"/>
                </a:tc>
                <a:extLst>
                  <a:ext uri="{0D108BD9-81ED-4DB2-BD59-A6C34878D82A}">
                    <a16:rowId xmlns:a16="http://schemas.microsoft.com/office/drawing/2014/main" val="690858211"/>
                  </a:ext>
                </a:extLst>
              </a:tr>
              <a:tr h="221347">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677" marR="1677" marT="1677" marB="47989" anchor="b"/>
                </a:tc>
                <a:tc>
                  <a:txBody>
                    <a:bodyPr/>
                    <a:lstStyle/>
                    <a:p>
                      <a:pPr algn="l" fontAlgn="b"/>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677" marR="1677" marT="1677" marB="47989" anchor="b"/>
                </a:tc>
                <a:tc>
                  <a:txBody>
                    <a:bodyPr/>
                    <a:lstStyle/>
                    <a:p>
                      <a:pPr algn="l" fontAlgn="b"/>
                      <a:r>
                        <a:rPr lang="en-US" sz="1800" u="none" strike="noStrike" cap="none" spc="0">
                          <a:solidFill>
                            <a:schemeClr val="tx1"/>
                          </a:solidFill>
                          <a:effectLst/>
                        </a:rPr>
                        <a:t>check whether a number entered by the user is even or odd.</a:t>
                      </a:r>
                      <a:endParaRPr lang="en-US" sz="1800" b="0" i="0" u="none" strike="noStrike" cap="none" spc="0">
                        <a:solidFill>
                          <a:schemeClr val="tx1"/>
                        </a:solidFill>
                        <a:effectLst/>
                        <a:latin typeface="Muli"/>
                      </a:endParaRPr>
                    </a:p>
                  </a:txBody>
                  <a:tcPr marL="1677" marR="1677" marT="1677" marB="47989" anchor="b"/>
                </a:tc>
                <a:extLst>
                  <a:ext uri="{0D108BD9-81ED-4DB2-BD59-A6C34878D82A}">
                    <a16:rowId xmlns:a16="http://schemas.microsoft.com/office/drawing/2014/main" val="514952538"/>
                  </a:ext>
                </a:extLst>
              </a:tr>
              <a:tr h="221347">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677" marR="1677" marT="1677" marB="47989" anchor="b"/>
                </a:tc>
                <a:tc>
                  <a:txBody>
                    <a:bodyPr/>
                    <a:lstStyle/>
                    <a:p>
                      <a:pPr algn="l" fontAlgn="b"/>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677" marR="1677" marT="1677" marB="47989" anchor="b"/>
                </a:tc>
                <a:tc>
                  <a:txBody>
                    <a:bodyPr/>
                    <a:lstStyle/>
                    <a:p>
                      <a:pPr algn="l" fontAlgn="b"/>
                      <a:r>
                        <a:rPr lang="en-US" sz="1800" u="none" strike="noStrike" cap="none" spc="0">
                          <a:solidFill>
                            <a:schemeClr val="tx1"/>
                          </a:solidFill>
                          <a:effectLst/>
                        </a:rPr>
                        <a:t>find the ASCII value of a character.</a:t>
                      </a:r>
                      <a:endParaRPr lang="en-US" sz="1800" b="0" i="0" u="none" strike="noStrike" cap="none" spc="0">
                        <a:solidFill>
                          <a:schemeClr val="tx1"/>
                        </a:solidFill>
                        <a:effectLst/>
                        <a:latin typeface="Muli"/>
                      </a:endParaRPr>
                    </a:p>
                  </a:txBody>
                  <a:tcPr marL="1677" marR="1677" marT="1677" marB="47989" anchor="b"/>
                </a:tc>
                <a:extLst>
                  <a:ext uri="{0D108BD9-81ED-4DB2-BD59-A6C34878D82A}">
                    <a16:rowId xmlns:a16="http://schemas.microsoft.com/office/drawing/2014/main" val="108077875"/>
                  </a:ext>
                </a:extLst>
              </a:tr>
              <a:tr h="221347">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677" marR="1677" marT="1677" marB="47989" anchor="b"/>
                </a:tc>
                <a:tc>
                  <a:txBody>
                    <a:bodyPr/>
                    <a:lstStyle/>
                    <a:p>
                      <a:pPr algn="l" fontAlgn="b"/>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677" marR="1677" marT="1677" marB="47989" anchor="b"/>
                </a:tc>
                <a:tc>
                  <a:txBody>
                    <a:bodyPr/>
                    <a:lstStyle/>
                    <a:p>
                      <a:pPr algn="l" fontAlgn="b"/>
                      <a:r>
                        <a:rPr lang="en-US" sz="1800" u="none" strike="noStrike" cap="none" spc="0">
                          <a:solidFill>
                            <a:schemeClr val="tx1"/>
                          </a:solidFill>
                          <a:effectLst/>
                        </a:rPr>
                        <a:t>find the largest number among the three numbers entered by the user.</a:t>
                      </a:r>
                      <a:endParaRPr lang="en-US" sz="1800" b="0" i="0" u="none" strike="noStrike" cap="none" spc="0">
                        <a:solidFill>
                          <a:schemeClr val="tx1"/>
                        </a:solidFill>
                        <a:effectLst/>
                        <a:latin typeface="Muli"/>
                      </a:endParaRPr>
                    </a:p>
                  </a:txBody>
                  <a:tcPr marL="1677" marR="1677" marT="1677" marB="47989" anchor="b"/>
                </a:tc>
                <a:extLst>
                  <a:ext uri="{0D108BD9-81ED-4DB2-BD59-A6C34878D82A}">
                    <a16:rowId xmlns:a16="http://schemas.microsoft.com/office/drawing/2014/main" val="3730870825"/>
                  </a:ext>
                </a:extLst>
              </a:tr>
              <a:tr h="221347">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677" marR="1677" marT="1677" marB="47989" anchor="b"/>
                </a:tc>
                <a:tc>
                  <a:txBody>
                    <a:bodyPr/>
                    <a:lstStyle/>
                    <a:p>
                      <a:pPr algn="l" fontAlgn="b"/>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677" marR="1677" marT="1677" marB="47989" anchor="b"/>
                </a:tc>
                <a:tc>
                  <a:txBody>
                    <a:bodyPr/>
                    <a:lstStyle/>
                    <a:p>
                      <a:pPr algn="l" fontAlgn="b"/>
                      <a:r>
                        <a:rPr lang="en-US" sz="1800" u="none" strike="noStrike" cap="none" spc="0" dirty="0">
                          <a:solidFill>
                            <a:schemeClr val="tx1"/>
                          </a:solidFill>
                          <a:effectLst/>
                        </a:rPr>
                        <a:t>check whether an alphabet entered by the user is a vowel or a consonant.</a:t>
                      </a:r>
                      <a:endParaRPr lang="en-US" sz="1800" b="0" i="0" u="none" strike="noStrike" cap="none" spc="0" dirty="0">
                        <a:solidFill>
                          <a:schemeClr val="tx1"/>
                        </a:solidFill>
                        <a:effectLst/>
                        <a:latin typeface="Calibri" panose="020F0502020204030204" pitchFamily="34" charset="0"/>
                      </a:endParaRPr>
                    </a:p>
                  </a:txBody>
                  <a:tcPr marL="1677" marR="1677" marT="1677" marB="47989" anchor="b"/>
                </a:tc>
                <a:extLst>
                  <a:ext uri="{0D108BD9-81ED-4DB2-BD59-A6C34878D82A}">
                    <a16:rowId xmlns:a16="http://schemas.microsoft.com/office/drawing/2014/main" val="2161646657"/>
                  </a:ext>
                </a:extLst>
              </a:tr>
            </a:tbl>
          </a:graphicData>
        </a:graphic>
      </p:graphicFrame>
    </p:spTree>
    <p:extLst>
      <p:ext uri="{BB962C8B-B14F-4D97-AF65-F5344CB8AC3E}">
        <p14:creationId xmlns:p14="http://schemas.microsoft.com/office/powerpoint/2010/main" val="82571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a:extLst>
              <a:ext uri="{FF2B5EF4-FFF2-40B4-BE49-F238E27FC236}">
                <a16:creationId xmlns:a16="http://schemas.microsoft.com/office/drawing/2014/main" id="{C9756FBA-3341-44D1-A2A8-2709880A16FA}"/>
              </a:ext>
            </a:extLst>
          </p:cNvPr>
          <p:cNvSpPr txBox="1">
            <a:spLocks noChangeArrowheads="1"/>
          </p:cNvSpPr>
          <p:nvPr/>
        </p:nvSpPr>
        <p:spPr bwMode="auto">
          <a:xfrm>
            <a:off x="3216277" y="5905501"/>
            <a:ext cx="5889625" cy="461665"/>
          </a:xfrm>
          <a:prstGeom prst="rect">
            <a:avLst/>
          </a:prstGeom>
          <a:noFill/>
          <a:ln w="38100">
            <a:solidFill>
              <a:srgbClr val="FF0033"/>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solidFill>
                  <a:srgbClr val="FF0033"/>
                </a:solidFill>
              </a:rPr>
              <a:t>Merge</a:t>
            </a:r>
          </a:p>
        </p:txBody>
      </p:sp>
      <p:sp>
        <p:nvSpPr>
          <p:cNvPr id="66563" name="Text Box 3">
            <a:extLst>
              <a:ext uri="{FF2B5EF4-FFF2-40B4-BE49-F238E27FC236}">
                <a16:creationId xmlns:a16="http://schemas.microsoft.com/office/drawing/2014/main" id="{0BF26B03-5F6C-46DB-B43F-9D76377C95B0}"/>
              </a:ext>
            </a:extLst>
          </p:cNvPr>
          <p:cNvSpPr txBox="1">
            <a:spLocks noChangeArrowheads="1"/>
          </p:cNvSpPr>
          <p:nvPr/>
        </p:nvSpPr>
        <p:spPr bwMode="auto">
          <a:xfrm>
            <a:off x="3298826"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66564" name="Text Box 4">
            <a:extLst>
              <a:ext uri="{FF2B5EF4-FFF2-40B4-BE49-F238E27FC236}">
                <a16:creationId xmlns:a16="http://schemas.microsoft.com/office/drawing/2014/main" id="{65910252-91A6-4A5B-B517-56DA2816DD50}"/>
              </a:ext>
            </a:extLst>
          </p:cNvPr>
          <p:cNvSpPr txBox="1">
            <a:spLocks noChangeArrowheads="1"/>
          </p:cNvSpPr>
          <p:nvPr/>
        </p:nvSpPr>
        <p:spPr bwMode="auto">
          <a:xfrm>
            <a:off x="38862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66565" name="Text Box 5">
            <a:extLst>
              <a:ext uri="{FF2B5EF4-FFF2-40B4-BE49-F238E27FC236}">
                <a16:creationId xmlns:a16="http://schemas.microsoft.com/office/drawing/2014/main" id="{666C5996-E60D-489E-940E-300FCDCB6DAD}"/>
              </a:ext>
            </a:extLst>
          </p:cNvPr>
          <p:cNvSpPr txBox="1">
            <a:spLocks noChangeArrowheads="1"/>
          </p:cNvSpPr>
          <p:nvPr/>
        </p:nvSpPr>
        <p:spPr bwMode="auto">
          <a:xfrm>
            <a:off x="50673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98</a:t>
            </a:r>
          </a:p>
        </p:txBody>
      </p:sp>
      <p:sp>
        <p:nvSpPr>
          <p:cNvPr id="66566" name="Text Box 6">
            <a:extLst>
              <a:ext uri="{FF2B5EF4-FFF2-40B4-BE49-F238E27FC236}">
                <a16:creationId xmlns:a16="http://schemas.microsoft.com/office/drawing/2014/main" id="{246BD1C1-1351-4815-8F09-85E02354D0A6}"/>
              </a:ext>
            </a:extLst>
          </p:cNvPr>
          <p:cNvSpPr txBox="1">
            <a:spLocks noChangeArrowheads="1"/>
          </p:cNvSpPr>
          <p:nvPr/>
        </p:nvSpPr>
        <p:spPr bwMode="auto">
          <a:xfrm>
            <a:off x="6511926"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66567" name="Text Box 7">
            <a:extLst>
              <a:ext uri="{FF2B5EF4-FFF2-40B4-BE49-F238E27FC236}">
                <a16:creationId xmlns:a16="http://schemas.microsoft.com/office/drawing/2014/main" id="{60A84036-BAA7-4D54-947D-78F9D0BE8C22}"/>
              </a:ext>
            </a:extLst>
          </p:cNvPr>
          <p:cNvSpPr txBox="1">
            <a:spLocks noChangeArrowheads="1"/>
          </p:cNvSpPr>
          <p:nvPr/>
        </p:nvSpPr>
        <p:spPr bwMode="auto">
          <a:xfrm>
            <a:off x="7099302"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66568" name="Text Box 8">
            <a:extLst>
              <a:ext uri="{FF2B5EF4-FFF2-40B4-BE49-F238E27FC236}">
                <a16:creationId xmlns:a16="http://schemas.microsoft.com/office/drawing/2014/main" id="{4157C5B3-1203-44FE-AFD1-405832B94F7D}"/>
              </a:ext>
            </a:extLst>
          </p:cNvPr>
          <p:cNvSpPr txBox="1">
            <a:spLocks noChangeArrowheads="1"/>
          </p:cNvSpPr>
          <p:nvPr/>
        </p:nvSpPr>
        <p:spPr bwMode="auto">
          <a:xfrm>
            <a:off x="7686677"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66569" name="Text Box 9">
            <a:extLst>
              <a:ext uri="{FF2B5EF4-FFF2-40B4-BE49-F238E27FC236}">
                <a16:creationId xmlns:a16="http://schemas.microsoft.com/office/drawing/2014/main" id="{CC9E8E56-62A2-4470-A394-39242FC72E15}"/>
              </a:ext>
            </a:extLst>
          </p:cNvPr>
          <p:cNvSpPr txBox="1">
            <a:spLocks noChangeArrowheads="1"/>
          </p:cNvSpPr>
          <p:nvPr/>
        </p:nvSpPr>
        <p:spPr bwMode="auto">
          <a:xfrm>
            <a:off x="37560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66570" name="Text Box 10">
            <a:extLst>
              <a:ext uri="{FF2B5EF4-FFF2-40B4-BE49-F238E27FC236}">
                <a16:creationId xmlns:a16="http://schemas.microsoft.com/office/drawing/2014/main" id="{8015C3C1-C9D1-4756-8919-B12FF76370C4}"/>
              </a:ext>
            </a:extLst>
          </p:cNvPr>
          <p:cNvSpPr txBox="1">
            <a:spLocks noChangeArrowheads="1"/>
          </p:cNvSpPr>
          <p:nvPr/>
        </p:nvSpPr>
        <p:spPr bwMode="auto">
          <a:xfrm>
            <a:off x="4346577"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66571" name="Text Box 11">
            <a:extLst>
              <a:ext uri="{FF2B5EF4-FFF2-40B4-BE49-F238E27FC236}">
                <a16:creationId xmlns:a16="http://schemas.microsoft.com/office/drawing/2014/main" id="{A1AC73CD-C11D-45AA-8940-D1BA657B7668}"/>
              </a:ext>
            </a:extLst>
          </p:cNvPr>
          <p:cNvSpPr txBox="1">
            <a:spLocks noChangeArrowheads="1"/>
          </p:cNvSpPr>
          <p:nvPr/>
        </p:nvSpPr>
        <p:spPr bwMode="auto">
          <a:xfrm>
            <a:off x="4933951"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66572" name="Text Box 12">
            <a:extLst>
              <a:ext uri="{FF2B5EF4-FFF2-40B4-BE49-F238E27FC236}">
                <a16:creationId xmlns:a16="http://schemas.microsoft.com/office/drawing/2014/main" id="{BB4CEF21-2D86-4734-B88A-C4272D45C032}"/>
              </a:ext>
            </a:extLst>
          </p:cNvPr>
          <p:cNvSpPr txBox="1">
            <a:spLocks noChangeArrowheads="1"/>
          </p:cNvSpPr>
          <p:nvPr/>
        </p:nvSpPr>
        <p:spPr bwMode="auto">
          <a:xfrm>
            <a:off x="55213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66573" name="Text Box 13">
            <a:extLst>
              <a:ext uri="{FF2B5EF4-FFF2-40B4-BE49-F238E27FC236}">
                <a16:creationId xmlns:a16="http://schemas.microsoft.com/office/drawing/2014/main" id="{AEA51D21-6F02-45C9-8BA5-105358190065}"/>
              </a:ext>
            </a:extLst>
          </p:cNvPr>
          <p:cNvSpPr txBox="1">
            <a:spLocks noChangeArrowheads="1"/>
          </p:cNvSpPr>
          <p:nvPr/>
        </p:nvSpPr>
        <p:spPr bwMode="auto">
          <a:xfrm>
            <a:off x="6108702"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66574" name="Text Box 14">
            <a:extLst>
              <a:ext uri="{FF2B5EF4-FFF2-40B4-BE49-F238E27FC236}">
                <a16:creationId xmlns:a16="http://schemas.microsoft.com/office/drawing/2014/main" id="{D9D27D02-D701-4B7B-A89B-C400DD5E7AF9}"/>
              </a:ext>
            </a:extLst>
          </p:cNvPr>
          <p:cNvSpPr txBox="1">
            <a:spLocks noChangeArrowheads="1"/>
          </p:cNvSpPr>
          <p:nvPr/>
        </p:nvSpPr>
        <p:spPr bwMode="auto">
          <a:xfrm>
            <a:off x="4470402" y="43815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66575" name="Text Box 15">
            <a:extLst>
              <a:ext uri="{FF2B5EF4-FFF2-40B4-BE49-F238E27FC236}">
                <a16:creationId xmlns:a16="http://schemas.microsoft.com/office/drawing/2014/main" id="{880DED3A-BDF4-4122-96DB-E3ADFAA628B6}"/>
              </a:ext>
            </a:extLst>
          </p:cNvPr>
          <p:cNvSpPr txBox="1">
            <a:spLocks noChangeArrowheads="1"/>
          </p:cNvSpPr>
          <p:nvPr/>
        </p:nvSpPr>
        <p:spPr bwMode="auto">
          <a:xfrm>
            <a:off x="8274051" y="43688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16" name="Rectangle 15">
            <a:extLst>
              <a:ext uri="{FF2B5EF4-FFF2-40B4-BE49-F238E27FC236}">
                <a16:creationId xmlns:a16="http://schemas.microsoft.com/office/drawing/2014/main" id="{C15E7389-55A2-4A6C-A62C-223257E9F19C}"/>
              </a:ext>
            </a:extLst>
          </p:cNvPr>
          <p:cNvSpPr/>
          <p:nvPr/>
        </p:nvSpPr>
        <p:spPr>
          <a:xfrm>
            <a:off x="1714470" y="184168"/>
            <a:ext cx="8763061" cy="2062296"/>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p>
          <a:p>
            <a:pPr algn="ctr"/>
            <a:endParaRPr lang="en-IN" sz="4267" b="1" dirty="0">
              <a:solidFill>
                <a:srgbClr val="A20000"/>
              </a:solidFill>
              <a:latin typeface="Times New Roman" panose="02020603050405020304" pitchFamily="18" charset="0"/>
              <a:cs typeface="Times New Roman" panose="02020603050405020304" pitchFamily="18" charset="0"/>
            </a:endParaRPr>
          </a:p>
          <a:p>
            <a:pPr algn="ctr"/>
            <a:r>
              <a:rPr lang="en-IN" sz="4267" b="1" dirty="0">
                <a:latin typeface="Times New Roman" panose="02020603050405020304" pitchFamily="18" charset="0"/>
                <a:cs typeface="Times New Roman" panose="02020603050405020304" pitchFamily="18" charset="0"/>
              </a:rPr>
              <a:t>Steps to merge the list</a:t>
            </a:r>
            <a:endParaRPr lang="en-IN" sz="7200" b="1" dirty="0">
              <a:latin typeface="Times New Roman" panose="02020603050405020304" pitchFamily="18" charset="0"/>
              <a:cs typeface="Times New Roman" panose="02020603050405020304" pitchFamily="18" charset="0"/>
            </a:endParaRPr>
          </a:p>
        </p:txBody>
      </p:sp>
      <p:pic>
        <p:nvPicPr>
          <p:cNvPr id="17" name="Picture 4" descr="See the source image">
            <a:extLst>
              <a:ext uri="{FF2B5EF4-FFF2-40B4-BE49-F238E27FC236}">
                <a16:creationId xmlns:a16="http://schemas.microsoft.com/office/drawing/2014/main" id="{8DDE902A-0900-4B06-8703-DFBCB43822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719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a:extLst>
              <a:ext uri="{FF2B5EF4-FFF2-40B4-BE49-F238E27FC236}">
                <a16:creationId xmlns:a16="http://schemas.microsoft.com/office/drawing/2014/main" id="{5A96641C-32AD-458A-A307-448DA7AF7C7D}"/>
              </a:ext>
            </a:extLst>
          </p:cNvPr>
          <p:cNvSpPr txBox="1">
            <a:spLocks noChangeArrowheads="1"/>
          </p:cNvSpPr>
          <p:nvPr/>
        </p:nvSpPr>
        <p:spPr bwMode="auto">
          <a:xfrm>
            <a:off x="3216277" y="5905501"/>
            <a:ext cx="5889625" cy="461665"/>
          </a:xfrm>
          <a:prstGeom prst="rect">
            <a:avLst/>
          </a:prstGeom>
          <a:noFill/>
          <a:ln w="38100">
            <a:solidFill>
              <a:srgbClr val="FF0033"/>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solidFill>
                  <a:srgbClr val="FF0033"/>
                </a:solidFill>
              </a:rPr>
              <a:t>Merge</a:t>
            </a:r>
          </a:p>
        </p:txBody>
      </p:sp>
      <p:sp>
        <p:nvSpPr>
          <p:cNvPr id="68611" name="Text Box 3">
            <a:extLst>
              <a:ext uri="{FF2B5EF4-FFF2-40B4-BE49-F238E27FC236}">
                <a16:creationId xmlns:a16="http://schemas.microsoft.com/office/drawing/2014/main" id="{ED836810-3E80-4440-A9CC-B6C43CD2FF6A}"/>
              </a:ext>
            </a:extLst>
          </p:cNvPr>
          <p:cNvSpPr txBox="1">
            <a:spLocks noChangeArrowheads="1"/>
          </p:cNvSpPr>
          <p:nvPr/>
        </p:nvSpPr>
        <p:spPr bwMode="auto">
          <a:xfrm>
            <a:off x="3298826"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68612" name="Text Box 4">
            <a:extLst>
              <a:ext uri="{FF2B5EF4-FFF2-40B4-BE49-F238E27FC236}">
                <a16:creationId xmlns:a16="http://schemas.microsoft.com/office/drawing/2014/main" id="{290DD7D0-5F45-4B23-98EA-35489CF051E8}"/>
              </a:ext>
            </a:extLst>
          </p:cNvPr>
          <p:cNvSpPr txBox="1">
            <a:spLocks noChangeArrowheads="1"/>
          </p:cNvSpPr>
          <p:nvPr/>
        </p:nvSpPr>
        <p:spPr bwMode="auto">
          <a:xfrm>
            <a:off x="38862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68613" name="Text Box 5">
            <a:extLst>
              <a:ext uri="{FF2B5EF4-FFF2-40B4-BE49-F238E27FC236}">
                <a16:creationId xmlns:a16="http://schemas.microsoft.com/office/drawing/2014/main" id="{930B9C12-CE2A-46DA-91A0-6AC2D454AC80}"/>
              </a:ext>
            </a:extLst>
          </p:cNvPr>
          <p:cNvSpPr txBox="1">
            <a:spLocks noChangeArrowheads="1"/>
          </p:cNvSpPr>
          <p:nvPr/>
        </p:nvSpPr>
        <p:spPr bwMode="auto">
          <a:xfrm>
            <a:off x="44704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68614" name="Text Box 6">
            <a:extLst>
              <a:ext uri="{FF2B5EF4-FFF2-40B4-BE49-F238E27FC236}">
                <a16:creationId xmlns:a16="http://schemas.microsoft.com/office/drawing/2014/main" id="{51868D74-ED58-4BC1-A7D0-68F92E844E7E}"/>
              </a:ext>
            </a:extLst>
          </p:cNvPr>
          <p:cNvSpPr txBox="1">
            <a:spLocks noChangeArrowheads="1"/>
          </p:cNvSpPr>
          <p:nvPr/>
        </p:nvSpPr>
        <p:spPr bwMode="auto">
          <a:xfrm>
            <a:off x="6511926"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68615" name="Text Box 7">
            <a:extLst>
              <a:ext uri="{FF2B5EF4-FFF2-40B4-BE49-F238E27FC236}">
                <a16:creationId xmlns:a16="http://schemas.microsoft.com/office/drawing/2014/main" id="{AF472FB3-9B2F-4804-8324-EE8271B85A75}"/>
              </a:ext>
            </a:extLst>
          </p:cNvPr>
          <p:cNvSpPr txBox="1">
            <a:spLocks noChangeArrowheads="1"/>
          </p:cNvSpPr>
          <p:nvPr/>
        </p:nvSpPr>
        <p:spPr bwMode="auto">
          <a:xfrm>
            <a:off x="7099302"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68616" name="Text Box 8">
            <a:extLst>
              <a:ext uri="{FF2B5EF4-FFF2-40B4-BE49-F238E27FC236}">
                <a16:creationId xmlns:a16="http://schemas.microsoft.com/office/drawing/2014/main" id="{64C376FF-423A-4023-B1C4-5ECDC4564873}"/>
              </a:ext>
            </a:extLst>
          </p:cNvPr>
          <p:cNvSpPr txBox="1">
            <a:spLocks noChangeArrowheads="1"/>
          </p:cNvSpPr>
          <p:nvPr/>
        </p:nvSpPr>
        <p:spPr bwMode="auto">
          <a:xfrm>
            <a:off x="7686677"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68617" name="Text Box 9">
            <a:extLst>
              <a:ext uri="{FF2B5EF4-FFF2-40B4-BE49-F238E27FC236}">
                <a16:creationId xmlns:a16="http://schemas.microsoft.com/office/drawing/2014/main" id="{C7FD3E1E-0016-4F0A-8FFF-21F7E65B6262}"/>
              </a:ext>
            </a:extLst>
          </p:cNvPr>
          <p:cNvSpPr txBox="1">
            <a:spLocks noChangeArrowheads="1"/>
          </p:cNvSpPr>
          <p:nvPr/>
        </p:nvSpPr>
        <p:spPr bwMode="auto">
          <a:xfrm>
            <a:off x="37560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68618" name="Text Box 10">
            <a:extLst>
              <a:ext uri="{FF2B5EF4-FFF2-40B4-BE49-F238E27FC236}">
                <a16:creationId xmlns:a16="http://schemas.microsoft.com/office/drawing/2014/main" id="{8E5A68CB-11E9-41AA-8FF5-B036CACF52E1}"/>
              </a:ext>
            </a:extLst>
          </p:cNvPr>
          <p:cNvSpPr txBox="1">
            <a:spLocks noChangeArrowheads="1"/>
          </p:cNvSpPr>
          <p:nvPr/>
        </p:nvSpPr>
        <p:spPr bwMode="auto">
          <a:xfrm>
            <a:off x="4346577"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68619" name="Text Box 11">
            <a:extLst>
              <a:ext uri="{FF2B5EF4-FFF2-40B4-BE49-F238E27FC236}">
                <a16:creationId xmlns:a16="http://schemas.microsoft.com/office/drawing/2014/main" id="{84C4BB81-D974-453E-BDEC-01B1861F9807}"/>
              </a:ext>
            </a:extLst>
          </p:cNvPr>
          <p:cNvSpPr txBox="1">
            <a:spLocks noChangeArrowheads="1"/>
          </p:cNvSpPr>
          <p:nvPr/>
        </p:nvSpPr>
        <p:spPr bwMode="auto">
          <a:xfrm>
            <a:off x="4933951"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68620" name="Text Box 12">
            <a:extLst>
              <a:ext uri="{FF2B5EF4-FFF2-40B4-BE49-F238E27FC236}">
                <a16:creationId xmlns:a16="http://schemas.microsoft.com/office/drawing/2014/main" id="{91A74848-70F0-420B-8A8D-F555E41049D1}"/>
              </a:ext>
            </a:extLst>
          </p:cNvPr>
          <p:cNvSpPr txBox="1">
            <a:spLocks noChangeArrowheads="1"/>
          </p:cNvSpPr>
          <p:nvPr/>
        </p:nvSpPr>
        <p:spPr bwMode="auto">
          <a:xfrm>
            <a:off x="55213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68621" name="Text Box 13">
            <a:extLst>
              <a:ext uri="{FF2B5EF4-FFF2-40B4-BE49-F238E27FC236}">
                <a16:creationId xmlns:a16="http://schemas.microsoft.com/office/drawing/2014/main" id="{45C4301F-917F-4FB3-A281-A8E13BBAFA14}"/>
              </a:ext>
            </a:extLst>
          </p:cNvPr>
          <p:cNvSpPr txBox="1">
            <a:spLocks noChangeArrowheads="1"/>
          </p:cNvSpPr>
          <p:nvPr/>
        </p:nvSpPr>
        <p:spPr bwMode="auto">
          <a:xfrm>
            <a:off x="6108702"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68622" name="Text Box 14">
            <a:extLst>
              <a:ext uri="{FF2B5EF4-FFF2-40B4-BE49-F238E27FC236}">
                <a16:creationId xmlns:a16="http://schemas.microsoft.com/office/drawing/2014/main" id="{D38FD111-ABA6-45EB-AFC8-BECA44BECA8D}"/>
              </a:ext>
            </a:extLst>
          </p:cNvPr>
          <p:cNvSpPr txBox="1">
            <a:spLocks noChangeArrowheads="1"/>
          </p:cNvSpPr>
          <p:nvPr/>
        </p:nvSpPr>
        <p:spPr bwMode="auto">
          <a:xfrm>
            <a:off x="6697665"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68623" name="Text Box 15">
            <a:extLst>
              <a:ext uri="{FF2B5EF4-FFF2-40B4-BE49-F238E27FC236}">
                <a16:creationId xmlns:a16="http://schemas.microsoft.com/office/drawing/2014/main" id="{5E53F17F-EF1D-448A-9C45-517C3542C1F7}"/>
              </a:ext>
            </a:extLst>
          </p:cNvPr>
          <p:cNvSpPr txBox="1">
            <a:spLocks noChangeArrowheads="1"/>
          </p:cNvSpPr>
          <p:nvPr/>
        </p:nvSpPr>
        <p:spPr bwMode="auto">
          <a:xfrm>
            <a:off x="5067302" y="43815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98</a:t>
            </a:r>
          </a:p>
        </p:txBody>
      </p:sp>
      <p:sp>
        <p:nvSpPr>
          <p:cNvPr id="68624" name="Text Box 16">
            <a:extLst>
              <a:ext uri="{FF2B5EF4-FFF2-40B4-BE49-F238E27FC236}">
                <a16:creationId xmlns:a16="http://schemas.microsoft.com/office/drawing/2014/main" id="{E8FAC6BA-8BE6-4337-BD68-A4F5674BE9FD}"/>
              </a:ext>
            </a:extLst>
          </p:cNvPr>
          <p:cNvSpPr txBox="1">
            <a:spLocks noChangeArrowheads="1"/>
          </p:cNvSpPr>
          <p:nvPr/>
        </p:nvSpPr>
        <p:spPr bwMode="auto">
          <a:xfrm>
            <a:off x="8274051" y="43688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17" name="Rectangle 16">
            <a:extLst>
              <a:ext uri="{FF2B5EF4-FFF2-40B4-BE49-F238E27FC236}">
                <a16:creationId xmlns:a16="http://schemas.microsoft.com/office/drawing/2014/main" id="{B36CD153-0888-42DC-A5C7-3D4FA27894CA}"/>
              </a:ext>
            </a:extLst>
          </p:cNvPr>
          <p:cNvSpPr/>
          <p:nvPr/>
        </p:nvSpPr>
        <p:spPr>
          <a:xfrm>
            <a:off x="1714470" y="184168"/>
            <a:ext cx="8763061" cy="2062296"/>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p>
          <a:p>
            <a:pPr algn="ctr"/>
            <a:endParaRPr lang="en-IN" sz="4267" b="1" dirty="0">
              <a:solidFill>
                <a:srgbClr val="A20000"/>
              </a:solidFill>
              <a:latin typeface="Times New Roman" panose="02020603050405020304" pitchFamily="18" charset="0"/>
              <a:cs typeface="Times New Roman" panose="02020603050405020304" pitchFamily="18" charset="0"/>
            </a:endParaRPr>
          </a:p>
          <a:p>
            <a:pPr algn="ctr"/>
            <a:r>
              <a:rPr lang="en-IN" sz="4267" b="1" dirty="0">
                <a:latin typeface="Times New Roman" panose="02020603050405020304" pitchFamily="18" charset="0"/>
                <a:cs typeface="Times New Roman" panose="02020603050405020304" pitchFamily="18" charset="0"/>
              </a:rPr>
              <a:t>Steps to merge the list</a:t>
            </a:r>
            <a:endParaRPr lang="en-IN" sz="7200" b="1" dirty="0">
              <a:latin typeface="Times New Roman" panose="02020603050405020304" pitchFamily="18" charset="0"/>
              <a:cs typeface="Times New Roman" panose="02020603050405020304" pitchFamily="18" charset="0"/>
            </a:endParaRPr>
          </a:p>
        </p:txBody>
      </p:sp>
      <p:pic>
        <p:nvPicPr>
          <p:cNvPr id="18" name="Picture 4" descr="See the source image">
            <a:extLst>
              <a:ext uri="{FF2B5EF4-FFF2-40B4-BE49-F238E27FC236}">
                <a16:creationId xmlns:a16="http://schemas.microsoft.com/office/drawing/2014/main" id="{4BB0C2EC-DF25-4D98-AF6F-E18A37AC7E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091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a:extLst>
              <a:ext uri="{FF2B5EF4-FFF2-40B4-BE49-F238E27FC236}">
                <a16:creationId xmlns:a16="http://schemas.microsoft.com/office/drawing/2014/main" id="{6BC21039-9281-43CC-861A-01239F748098}"/>
              </a:ext>
            </a:extLst>
          </p:cNvPr>
          <p:cNvSpPr txBox="1">
            <a:spLocks noChangeArrowheads="1"/>
          </p:cNvSpPr>
          <p:nvPr/>
        </p:nvSpPr>
        <p:spPr bwMode="auto">
          <a:xfrm>
            <a:off x="3216277" y="5905501"/>
            <a:ext cx="5889625" cy="461665"/>
          </a:xfrm>
          <a:prstGeom prst="rect">
            <a:avLst/>
          </a:prstGeom>
          <a:noFill/>
          <a:ln w="38100">
            <a:solidFill>
              <a:srgbClr val="FF0033"/>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solidFill>
                  <a:srgbClr val="FF0033"/>
                </a:solidFill>
              </a:rPr>
              <a:t>Merge</a:t>
            </a:r>
          </a:p>
        </p:txBody>
      </p:sp>
      <p:sp>
        <p:nvSpPr>
          <p:cNvPr id="70659" name="Text Box 3">
            <a:extLst>
              <a:ext uri="{FF2B5EF4-FFF2-40B4-BE49-F238E27FC236}">
                <a16:creationId xmlns:a16="http://schemas.microsoft.com/office/drawing/2014/main" id="{40E13B03-D1FE-43EC-A72A-ED5A5E95DF50}"/>
              </a:ext>
            </a:extLst>
          </p:cNvPr>
          <p:cNvSpPr txBox="1">
            <a:spLocks noChangeArrowheads="1"/>
          </p:cNvSpPr>
          <p:nvPr/>
        </p:nvSpPr>
        <p:spPr bwMode="auto">
          <a:xfrm>
            <a:off x="3298826"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70660" name="Text Box 4">
            <a:extLst>
              <a:ext uri="{FF2B5EF4-FFF2-40B4-BE49-F238E27FC236}">
                <a16:creationId xmlns:a16="http://schemas.microsoft.com/office/drawing/2014/main" id="{D992EBF6-CEA5-4A5D-95A9-DE3CA79533D4}"/>
              </a:ext>
            </a:extLst>
          </p:cNvPr>
          <p:cNvSpPr txBox="1">
            <a:spLocks noChangeArrowheads="1"/>
          </p:cNvSpPr>
          <p:nvPr/>
        </p:nvSpPr>
        <p:spPr bwMode="auto">
          <a:xfrm>
            <a:off x="38862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70661" name="Text Box 5">
            <a:extLst>
              <a:ext uri="{FF2B5EF4-FFF2-40B4-BE49-F238E27FC236}">
                <a16:creationId xmlns:a16="http://schemas.microsoft.com/office/drawing/2014/main" id="{26706269-954C-4596-B61A-C2F279930520}"/>
              </a:ext>
            </a:extLst>
          </p:cNvPr>
          <p:cNvSpPr txBox="1">
            <a:spLocks noChangeArrowheads="1"/>
          </p:cNvSpPr>
          <p:nvPr/>
        </p:nvSpPr>
        <p:spPr bwMode="auto">
          <a:xfrm>
            <a:off x="44704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70662" name="Text Box 6">
            <a:extLst>
              <a:ext uri="{FF2B5EF4-FFF2-40B4-BE49-F238E27FC236}">
                <a16:creationId xmlns:a16="http://schemas.microsoft.com/office/drawing/2014/main" id="{12BD472F-229C-4C19-ABE3-CD4E54D4617C}"/>
              </a:ext>
            </a:extLst>
          </p:cNvPr>
          <p:cNvSpPr txBox="1">
            <a:spLocks noChangeArrowheads="1"/>
          </p:cNvSpPr>
          <p:nvPr/>
        </p:nvSpPr>
        <p:spPr bwMode="auto">
          <a:xfrm>
            <a:off x="5067302" y="4381501"/>
            <a:ext cx="587375" cy="495300"/>
          </a:xfrm>
          <a:prstGeom prst="rect">
            <a:avLst/>
          </a:prstGeom>
          <a:noFill/>
          <a:ln w="381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98</a:t>
            </a:r>
          </a:p>
        </p:txBody>
      </p:sp>
      <p:sp>
        <p:nvSpPr>
          <p:cNvPr id="70663" name="Text Box 7">
            <a:extLst>
              <a:ext uri="{FF2B5EF4-FFF2-40B4-BE49-F238E27FC236}">
                <a16:creationId xmlns:a16="http://schemas.microsoft.com/office/drawing/2014/main" id="{81A0C95B-3F60-41AC-8605-2B4B6ACB1FE1}"/>
              </a:ext>
            </a:extLst>
          </p:cNvPr>
          <p:cNvSpPr txBox="1">
            <a:spLocks noChangeArrowheads="1"/>
          </p:cNvSpPr>
          <p:nvPr/>
        </p:nvSpPr>
        <p:spPr bwMode="auto">
          <a:xfrm>
            <a:off x="6511926"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70664" name="Text Box 8">
            <a:extLst>
              <a:ext uri="{FF2B5EF4-FFF2-40B4-BE49-F238E27FC236}">
                <a16:creationId xmlns:a16="http://schemas.microsoft.com/office/drawing/2014/main" id="{D1596CA2-78DC-479A-A0A5-77E75D6B510F}"/>
              </a:ext>
            </a:extLst>
          </p:cNvPr>
          <p:cNvSpPr txBox="1">
            <a:spLocks noChangeArrowheads="1"/>
          </p:cNvSpPr>
          <p:nvPr/>
        </p:nvSpPr>
        <p:spPr bwMode="auto">
          <a:xfrm>
            <a:off x="7099302"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70665" name="Text Box 9">
            <a:extLst>
              <a:ext uri="{FF2B5EF4-FFF2-40B4-BE49-F238E27FC236}">
                <a16:creationId xmlns:a16="http://schemas.microsoft.com/office/drawing/2014/main" id="{F5578D02-D2D6-4EB8-835D-BF3F93531B34}"/>
              </a:ext>
            </a:extLst>
          </p:cNvPr>
          <p:cNvSpPr txBox="1">
            <a:spLocks noChangeArrowheads="1"/>
          </p:cNvSpPr>
          <p:nvPr/>
        </p:nvSpPr>
        <p:spPr bwMode="auto">
          <a:xfrm>
            <a:off x="7686677"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70666" name="Text Box 10">
            <a:extLst>
              <a:ext uri="{FF2B5EF4-FFF2-40B4-BE49-F238E27FC236}">
                <a16:creationId xmlns:a16="http://schemas.microsoft.com/office/drawing/2014/main" id="{E22D1624-80BB-401C-966F-2B19DB5B526C}"/>
              </a:ext>
            </a:extLst>
          </p:cNvPr>
          <p:cNvSpPr txBox="1">
            <a:spLocks noChangeArrowheads="1"/>
          </p:cNvSpPr>
          <p:nvPr/>
        </p:nvSpPr>
        <p:spPr bwMode="auto">
          <a:xfrm>
            <a:off x="8274051"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70667" name="Text Box 11">
            <a:extLst>
              <a:ext uri="{FF2B5EF4-FFF2-40B4-BE49-F238E27FC236}">
                <a16:creationId xmlns:a16="http://schemas.microsoft.com/office/drawing/2014/main" id="{CDE0224D-C8E0-4602-8794-D3C3B19F0C80}"/>
              </a:ext>
            </a:extLst>
          </p:cNvPr>
          <p:cNvSpPr txBox="1">
            <a:spLocks noChangeArrowheads="1"/>
          </p:cNvSpPr>
          <p:nvPr/>
        </p:nvSpPr>
        <p:spPr bwMode="auto">
          <a:xfrm>
            <a:off x="37560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70668" name="Text Box 12">
            <a:extLst>
              <a:ext uri="{FF2B5EF4-FFF2-40B4-BE49-F238E27FC236}">
                <a16:creationId xmlns:a16="http://schemas.microsoft.com/office/drawing/2014/main" id="{0BFEBBEA-A6EB-45E1-B7BF-A2E6A84C32CC}"/>
              </a:ext>
            </a:extLst>
          </p:cNvPr>
          <p:cNvSpPr txBox="1">
            <a:spLocks noChangeArrowheads="1"/>
          </p:cNvSpPr>
          <p:nvPr/>
        </p:nvSpPr>
        <p:spPr bwMode="auto">
          <a:xfrm>
            <a:off x="4346577"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70669" name="Text Box 13">
            <a:extLst>
              <a:ext uri="{FF2B5EF4-FFF2-40B4-BE49-F238E27FC236}">
                <a16:creationId xmlns:a16="http://schemas.microsoft.com/office/drawing/2014/main" id="{99FB920C-2CBA-4FCF-8F5C-50053F687F40}"/>
              </a:ext>
            </a:extLst>
          </p:cNvPr>
          <p:cNvSpPr txBox="1">
            <a:spLocks noChangeArrowheads="1"/>
          </p:cNvSpPr>
          <p:nvPr/>
        </p:nvSpPr>
        <p:spPr bwMode="auto">
          <a:xfrm>
            <a:off x="4933951"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70670" name="Text Box 14">
            <a:extLst>
              <a:ext uri="{FF2B5EF4-FFF2-40B4-BE49-F238E27FC236}">
                <a16:creationId xmlns:a16="http://schemas.microsoft.com/office/drawing/2014/main" id="{9E3C4597-2CA8-4589-9C31-AA39E64D2AB5}"/>
              </a:ext>
            </a:extLst>
          </p:cNvPr>
          <p:cNvSpPr txBox="1">
            <a:spLocks noChangeArrowheads="1"/>
          </p:cNvSpPr>
          <p:nvPr/>
        </p:nvSpPr>
        <p:spPr bwMode="auto">
          <a:xfrm>
            <a:off x="55213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70671" name="Text Box 15">
            <a:extLst>
              <a:ext uri="{FF2B5EF4-FFF2-40B4-BE49-F238E27FC236}">
                <a16:creationId xmlns:a16="http://schemas.microsoft.com/office/drawing/2014/main" id="{D71A6549-7342-4BC0-94CE-E29F5C68D1A2}"/>
              </a:ext>
            </a:extLst>
          </p:cNvPr>
          <p:cNvSpPr txBox="1">
            <a:spLocks noChangeArrowheads="1"/>
          </p:cNvSpPr>
          <p:nvPr/>
        </p:nvSpPr>
        <p:spPr bwMode="auto">
          <a:xfrm>
            <a:off x="6108702"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70672" name="Text Box 16">
            <a:extLst>
              <a:ext uri="{FF2B5EF4-FFF2-40B4-BE49-F238E27FC236}">
                <a16:creationId xmlns:a16="http://schemas.microsoft.com/office/drawing/2014/main" id="{43FA6C8A-A6D8-4E6F-9E48-13617C191FEF}"/>
              </a:ext>
            </a:extLst>
          </p:cNvPr>
          <p:cNvSpPr txBox="1">
            <a:spLocks noChangeArrowheads="1"/>
          </p:cNvSpPr>
          <p:nvPr/>
        </p:nvSpPr>
        <p:spPr bwMode="auto">
          <a:xfrm>
            <a:off x="6697665"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70673" name="Text Box 17">
            <a:extLst>
              <a:ext uri="{FF2B5EF4-FFF2-40B4-BE49-F238E27FC236}">
                <a16:creationId xmlns:a16="http://schemas.microsoft.com/office/drawing/2014/main" id="{4B46D319-5E4B-4E49-8300-146A2B7BCF46}"/>
              </a:ext>
            </a:extLst>
          </p:cNvPr>
          <p:cNvSpPr txBox="1">
            <a:spLocks noChangeArrowheads="1"/>
          </p:cNvSpPr>
          <p:nvPr/>
        </p:nvSpPr>
        <p:spPr bwMode="auto">
          <a:xfrm>
            <a:off x="7285039"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18" name="Rectangle 17">
            <a:extLst>
              <a:ext uri="{FF2B5EF4-FFF2-40B4-BE49-F238E27FC236}">
                <a16:creationId xmlns:a16="http://schemas.microsoft.com/office/drawing/2014/main" id="{9B27A947-65E6-4E81-8284-5E51842D7928}"/>
              </a:ext>
            </a:extLst>
          </p:cNvPr>
          <p:cNvSpPr/>
          <p:nvPr/>
        </p:nvSpPr>
        <p:spPr>
          <a:xfrm>
            <a:off x="1714470" y="184168"/>
            <a:ext cx="8763061" cy="2062296"/>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p>
          <a:p>
            <a:pPr algn="ctr"/>
            <a:endParaRPr lang="en-IN" sz="4267" b="1" dirty="0">
              <a:solidFill>
                <a:srgbClr val="A20000"/>
              </a:solidFill>
              <a:latin typeface="Times New Roman" panose="02020603050405020304" pitchFamily="18" charset="0"/>
              <a:cs typeface="Times New Roman" panose="02020603050405020304" pitchFamily="18" charset="0"/>
            </a:endParaRPr>
          </a:p>
          <a:p>
            <a:pPr algn="ctr"/>
            <a:r>
              <a:rPr lang="en-IN" sz="4267" b="1" dirty="0">
                <a:latin typeface="Times New Roman" panose="02020603050405020304" pitchFamily="18" charset="0"/>
                <a:cs typeface="Times New Roman" panose="02020603050405020304" pitchFamily="18" charset="0"/>
              </a:rPr>
              <a:t>Steps to merge the list</a:t>
            </a:r>
            <a:endParaRPr lang="en-IN" sz="7200" b="1" dirty="0">
              <a:latin typeface="Times New Roman" panose="02020603050405020304" pitchFamily="18" charset="0"/>
              <a:cs typeface="Times New Roman" panose="02020603050405020304" pitchFamily="18" charset="0"/>
            </a:endParaRPr>
          </a:p>
        </p:txBody>
      </p:sp>
      <p:pic>
        <p:nvPicPr>
          <p:cNvPr id="19" name="Picture 4" descr="See the source image">
            <a:extLst>
              <a:ext uri="{FF2B5EF4-FFF2-40B4-BE49-F238E27FC236}">
                <a16:creationId xmlns:a16="http://schemas.microsoft.com/office/drawing/2014/main" id="{ABEA0189-9C20-4981-9DC2-2CE52D11A1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331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CBF56B23-9938-42BB-AB80-C4646A6E0CF9}"/>
              </a:ext>
            </a:extLst>
          </p:cNvPr>
          <p:cNvSpPr txBox="1">
            <a:spLocks noChangeArrowheads="1"/>
          </p:cNvSpPr>
          <p:nvPr/>
        </p:nvSpPr>
        <p:spPr bwMode="auto">
          <a:xfrm>
            <a:off x="3216277" y="5905501"/>
            <a:ext cx="5889625" cy="461665"/>
          </a:xfrm>
          <a:prstGeom prst="rect">
            <a:avLst/>
          </a:prstGeom>
          <a:noFill/>
          <a:ln w="38100">
            <a:solidFill>
              <a:srgbClr val="FF0033"/>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solidFill>
                  <a:srgbClr val="FF0033"/>
                </a:solidFill>
              </a:rPr>
              <a:t>Merge</a:t>
            </a:r>
          </a:p>
        </p:txBody>
      </p:sp>
      <p:sp>
        <p:nvSpPr>
          <p:cNvPr id="72707" name="Text Box 3">
            <a:extLst>
              <a:ext uri="{FF2B5EF4-FFF2-40B4-BE49-F238E27FC236}">
                <a16:creationId xmlns:a16="http://schemas.microsoft.com/office/drawing/2014/main" id="{63541314-8EA8-4933-9280-751376193FAE}"/>
              </a:ext>
            </a:extLst>
          </p:cNvPr>
          <p:cNvSpPr txBox="1">
            <a:spLocks noChangeArrowheads="1"/>
          </p:cNvSpPr>
          <p:nvPr/>
        </p:nvSpPr>
        <p:spPr bwMode="auto">
          <a:xfrm>
            <a:off x="3298826"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72708" name="Text Box 4">
            <a:extLst>
              <a:ext uri="{FF2B5EF4-FFF2-40B4-BE49-F238E27FC236}">
                <a16:creationId xmlns:a16="http://schemas.microsoft.com/office/drawing/2014/main" id="{54F79402-A1ED-451C-A517-9EC411BE1B9C}"/>
              </a:ext>
            </a:extLst>
          </p:cNvPr>
          <p:cNvSpPr txBox="1">
            <a:spLocks noChangeArrowheads="1"/>
          </p:cNvSpPr>
          <p:nvPr/>
        </p:nvSpPr>
        <p:spPr bwMode="auto">
          <a:xfrm>
            <a:off x="38862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72709" name="Text Box 5">
            <a:extLst>
              <a:ext uri="{FF2B5EF4-FFF2-40B4-BE49-F238E27FC236}">
                <a16:creationId xmlns:a16="http://schemas.microsoft.com/office/drawing/2014/main" id="{EF073039-7D71-4EDD-834F-088A1CBDFA12}"/>
              </a:ext>
            </a:extLst>
          </p:cNvPr>
          <p:cNvSpPr txBox="1">
            <a:spLocks noChangeArrowheads="1"/>
          </p:cNvSpPr>
          <p:nvPr/>
        </p:nvSpPr>
        <p:spPr bwMode="auto">
          <a:xfrm>
            <a:off x="44704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72710" name="Text Box 6">
            <a:extLst>
              <a:ext uri="{FF2B5EF4-FFF2-40B4-BE49-F238E27FC236}">
                <a16:creationId xmlns:a16="http://schemas.microsoft.com/office/drawing/2014/main" id="{14BDE3BD-01FD-43F6-BE61-EFB1F4763C5D}"/>
              </a:ext>
            </a:extLst>
          </p:cNvPr>
          <p:cNvSpPr txBox="1">
            <a:spLocks noChangeArrowheads="1"/>
          </p:cNvSpPr>
          <p:nvPr/>
        </p:nvSpPr>
        <p:spPr bwMode="auto">
          <a:xfrm>
            <a:off x="5067302" y="43815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98</a:t>
            </a:r>
          </a:p>
        </p:txBody>
      </p:sp>
      <p:sp>
        <p:nvSpPr>
          <p:cNvPr id="72711" name="Text Box 7">
            <a:extLst>
              <a:ext uri="{FF2B5EF4-FFF2-40B4-BE49-F238E27FC236}">
                <a16:creationId xmlns:a16="http://schemas.microsoft.com/office/drawing/2014/main" id="{DA705AC2-0E4A-447E-88C9-BAC9D6247A6F}"/>
              </a:ext>
            </a:extLst>
          </p:cNvPr>
          <p:cNvSpPr txBox="1">
            <a:spLocks noChangeArrowheads="1"/>
          </p:cNvSpPr>
          <p:nvPr/>
        </p:nvSpPr>
        <p:spPr bwMode="auto">
          <a:xfrm>
            <a:off x="6511926"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72712" name="Text Box 8">
            <a:extLst>
              <a:ext uri="{FF2B5EF4-FFF2-40B4-BE49-F238E27FC236}">
                <a16:creationId xmlns:a16="http://schemas.microsoft.com/office/drawing/2014/main" id="{328B0AAF-2CEF-4D00-96BF-D39BC0756104}"/>
              </a:ext>
            </a:extLst>
          </p:cNvPr>
          <p:cNvSpPr txBox="1">
            <a:spLocks noChangeArrowheads="1"/>
          </p:cNvSpPr>
          <p:nvPr/>
        </p:nvSpPr>
        <p:spPr bwMode="auto">
          <a:xfrm>
            <a:off x="7099302"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72713" name="Text Box 9">
            <a:extLst>
              <a:ext uri="{FF2B5EF4-FFF2-40B4-BE49-F238E27FC236}">
                <a16:creationId xmlns:a16="http://schemas.microsoft.com/office/drawing/2014/main" id="{3F699E4A-80A5-45E0-9722-F4BF2446469E}"/>
              </a:ext>
            </a:extLst>
          </p:cNvPr>
          <p:cNvSpPr txBox="1">
            <a:spLocks noChangeArrowheads="1"/>
          </p:cNvSpPr>
          <p:nvPr/>
        </p:nvSpPr>
        <p:spPr bwMode="auto">
          <a:xfrm>
            <a:off x="7686677"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72714" name="Text Box 10">
            <a:extLst>
              <a:ext uri="{FF2B5EF4-FFF2-40B4-BE49-F238E27FC236}">
                <a16:creationId xmlns:a16="http://schemas.microsoft.com/office/drawing/2014/main" id="{2FE8E6A2-045C-4929-89C6-8495824C4574}"/>
              </a:ext>
            </a:extLst>
          </p:cNvPr>
          <p:cNvSpPr txBox="1">
            <a:spLocks noChangeArrowheads="1"/>
          </p:cNvSpPr>
          <p:nvPr/>
        </p:nvSpPr>
        <p:spPr bwMode="auto">
          <a:xfrm>
            <a:off x="8274051" y="43688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72715" name="Text Box 11">
            <a:extLst>
              <a:ext uri="{FF2B5EF4-FFF2-40B4-BE49-F238E27FC236}">
                <a16:creationId xmlns:a16="http://schemas.microsoft.com/office/drawing/2014/main" id="{A98D547C-7136-437C-8859-4D9334233823}"/>
              </a:ext>
            </a:extLst>
          </p:cNvPr>
          <p:cNvSpPr txBox="1">
            <a:spLocks noChangeArrowheads="1"/>
          </p:cNvSpPr>
          <p:nvPr/>
        </p:nvSpPr>
        <p:spPr bwMode="auto">
          <a:xfrm>
            <a:off x="37560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Courier New" panose="02070309020205020404" pitchFamily="49" charset="0"/>
              </a:rPr>
              <a:t>6</a:t>
            </a:r>
          </a:p>
        </p:txBody>
      </p:sp>
      <p:sp>
        <p:nvSpPr>
          <p:cNvPr id="72716" name="Text Box 12">
            <a:extLst>
              <a:ext uri="{FF2B5EF4-FFF2-40B4-BE49-F238E27FC236}">
                <a16:creationId xmlns:a16="http://schemas.microsoft.com/office/drawing/2014/main" id="{613D9CF2-2453-4F7D-9C88-5D0E601B3140}"/>
              </a:ext>
            </a:extLst>
          </p:cNvPr>
          <p:cNvSpPr txBox="1">
            <a:spLocks noChangeArrowheads="1"/>
          </p:cNvSpPr>
          <p:nvPr/>
        </p:nvSpPr>
        <p:spPr bwMode="auto">
          <a:xfrm>
            <a:off x="4346577"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14</a:t>
            </a:r>
          </a:p>
        </p:txBody>
      </p:sp>
      <p:sp>
        <p:nvSpPr>
          <p:cNvPr id="72717" name="Text Box 13">
            <a:extLst>
              <a:ext uri="{FF2B5EF4-FFF2-40B4-BE49-F238E27FC236}">
                <a16:creationId xmlns:a16="http://schemas.microsoft.com/office/drawing/2014/main" id="{65B070E0-7D10-4E6E-86BE-E8A2B1185D60}"/>
              </a:ext>
            </a:extLst>
          </p:cNvPr>
          <p:cNvSpPr txBox="1">
            <a:spLocks noChangeArrowheads="1"/>
          </p:cNvSpPr>
          <p:nvPr/>
        </p:nvSpPr>
        <p:spPr bwMode="auto">
          <a:xfrm>
            <a:off x="4933951"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23</a:t>
            </a:r>
          </a:p>
        </p:txBody>
      </p:sp>
      <p:sp>
        <p:nvSpPr>
          <p:cNvPr id="72718" name="Text Box 14">
            <a:extLst>
              <a:ext uri="{FF2B5EF4-FFF2-40B4-BE49-F238E27FC236}">
                <a16:creationId xmlns:a16="http://schemas.microsoft.com/office/drawing/2014/main" id="{140A68E8-8ABD-430F-8AAB-05ECA5A4E28D}"/>
              </a:ext>
            </a:extLst>
          </p:cNvPr>
          <p:cNvSpPr txBox="1">
            <a:spLocks noChangeArrowheads="1"/>
          </p:cNvSpPr>
          <p:nvPr/>
        </p:nvSpPr>
        <p:spPr bwMode="auto">
          <a:xfrm>
            <a:off x="5521326"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33</a:t>
            </a:r>
          </a:p>
        </p:txBody>
      </p:sp>
      <p:sp>
        <p:nvSpPr>
          <p:cNvPr id="72719" name="Text Box 15">
            <a:extLst>
              <a:ext uri="{FF2B5EF4-FFF2-40B4-BE49-F238E27FC236}">
                <a16:creationId xmlns:a16="http://schemas.microsoft.com/office/drawing/2014/main" id="{DB13DA85-AFBC-4C01-A79A-3D16FAF77B0B}"/>
              </a:ext>
            </a:extLst>
          </p:cNvPr>
          <p:cNvSpPr txBox="1">
            <a:spLocks noChangeArrowheads="1"/>
          </p:cNvSpPr>
          <p:nvPr/>
        </p:nvSpPr>
        <p:spPr bwMode="auto">
          <a:xfrm>
            <a:off x="6108702"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42</a:t>
            </a:r>
          </a:p>
        </p:txBody>
      </p:sp>
      <p:sp>
        <p:nvSpPr>
          <p:cNvPr id="72720" name="Text Box 16">
            <a:extLst>
              <a:ext uri="{FF2B5EF4-FFF2-40B4-BE49-F238E27FC236}">
                <a16:creationId xmlns:a16="http://schemas.microsoft.com/office/drawing/2014/main" id="{75B51693-E3CB-491E-AFE5-D8B16770CA53}"/>
              </a:ext>
            </a:extLst>
          </p:cNvPr>
          <p:cNvSpPr txBox="1">
            <a:spLocks noChangeArrowheads="1"/>
          </p:cNvSpPr>
          <p:nvPr/>
        </p:nvSpPr>
        <p:spPr bwMode="auto">
          <a:xfrm>
            <a:off x="6697665"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45</a:t>
            </a:r>
          </a:p>
        </p:txBody>
      </p:sp>
      <p:sp>
        <p:nvSpPr>
          <p:cNvPr id="72721" name="Text Box 17">
            <a:extLst>
              <a:ext uri="{FF2B5EF4-FFF2-40B4-BE49-F238E27FC236}">
                <a16:creationId xmlns:a16="http://schemas.microsoft.com/office/drawing/2014/main" id="{4896DE90-A50D-49CE-8037-7ACB2A8D2FBF}"/>
              </a:ext>
            </a:extLst>
          </p:cNvPr>
          <p:cNvSpPr txBox="1">
            <a:spLocks noChangeArrowheads="1"/>
          </p:cNvSpPr>
          <p:nvPr/>
        </p:nvSpPr>
        <p:spPr bwMode="auto">
          <a:xfrm>
            <a:off x="7285039"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67</a:t>
            </a:r>
          </a:p>
        </p:txBody>
      </p:sp>
      <p:sp>
        <p:nvSpPr>
          <p:cNvPr id="72722" name="Text Box 18">
            <a:extLst>
              <a:ext uri="{FF2B5EF4-FFF2-40B4-BE49-F238E27FC236}">
                <a16:creationId xmlns:a16="http://schemas.microsoft.com/office/drawing/2014/main" id="{BDD0A447-CE60-4A90-912E-E04A91A27391}"/>
              </a:ext>
            </a:extLst>
          </p:cNvPr>
          <p:cNvSpPr txBox="1">
            <a:spLocks noChangeArrowheads="1"/>
          </p:cNvSpPr>
          <p:nvPr/>
        </p:nvSpPr>
        <p:spPr bwMode="auto">
          <a:xfrm>
            <a:off x="7872414" y="5118101"/>
            <a:ext cx="587375" cy="495300"/>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latin typeface="Courier New" panose="02070309020205020404" pitchFamily="49" charset="0"/>
              </a:rPr>
              <a:t>98</a:t>
            </a:r>
          </a:p>
        </p:txBody>
      </p:sp>
      <p:sp>
        <p:nvSpPr>
          <p:cNvPr id="19" name="Rectangle 18">
            <a:extLst>
              <a:ext uri="{FF2B5EF4-FFF2-40B4-BE49-F238E27FC236}">
                <a16:creationId xmlns:a16="http://schemas.microsoft.com/office/drawing/2014/main" id="{46A198CE-26FC-4B42-9DB6-731847ACA484}"/>
              </a:ext>
            </a:extLst>
          </p:cNvPr>
          <p:cNvSpPr/>
          <p:nvPr/>
        </p:nvSpPr>
        <p:spPr>
          <a:xfrm>
            <a:off x="1714470" y="184168"/>
            <a:ext cx="8763061" cy="2062296"/>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p>
          <a:p>
            <a:pPr algn="ctr"/>
            <a:endParaRPr lang="en-IN" sz="4267" b="1" dirty="0">
              <a:solidFill>
                <a:srgbClr val="A20000"/>
              </a:solidFill>
              <a:latin typeface="Times New Roman" panose="02020603050405020304" pitchFamily="18" charset="0"/>
              <a:cs typeface="Times New Roman" panose="02020603050405020304" pitchFamily="18" charset="0"/>
            </a:endParaRPr>
          </a:p>
          <a:p>
            <a:pPr algn="ctr"/>
            <a:r>
              <a:rPr lang="en-IN" sz="4267" b="1" dirty="0">
                <a:latin typeface="Times New Roman" panose="02020603050405020304" pitchFamily="18" charset="0"/>
                <a:cs typeface="Times New Roman" panose="02020603050405020304" pitchFamily="18" charset="0"/>
              </a:rPr>
              <a:t>Steps to merge the list</a:t>
            </a:r>
            <a:endParaRPr lang="en-IN" sz="7200" b="1" dirty="0">
              <a:latin typeface="Times New Roman" panose="02020603050405020304" pitchFamily="18" charset="0"/>
              <a:cs typeface="Times New Roman" panose="02020603050405020304" pitchFamily="18" charset="0"/>
            </a:endParaRPr>
          </a:p>
        </p:txBody>
      </p:sp>
      <p:pic>
        <p:nvPicPr>
          <p:cNvPr id="20" name="Picture 4" descr="See the source image">
            <a:extLst>
              <a:ext uri="{FF2B5EF4-FFF2-40B4-BE49-F238E27FC236}">
                <a16:creationId xmlns:a16="http://schemas.microsoft.com/office/drawing/2014/main" id="{84B17831-F29B-4351-8ED1-11F0EF591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315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1">
            <a:extLst>
              <a:ext uri="{FF2B5EF4-FFF2-40B4-BE49-F238E27FC236}">
                <a16:creationId xmlns:a16="http://schemas.microsoft.com/office/drawing/2014/main" id="{92692199-7F10-4273-8356-C620E120EE49}"/>
              </a:ext>
            </a:extLst>
          </p:cNvPr>
          <p:cNvSpPr>
            <a:spLocks noChangeArrowheads="1"/>
          </p:cNvSpPr>
          <p:nvPr/>
        </p:nvSpPr>
        <p:spPr bwMode="auto">
          <a:xfrm>
            <a:off x="1631951" y="349249"/>
            <a:ext cx="945660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da-DK" altLang="en-US" sz="3600" dirty="0">
                <a:solidFill>
                  <a:srgbClr val="C00000"/>
                </a:solidFill>
                <a:latin typeface="Times New Roman" panose="02020603050405020304" pitchFamily="18" charset="0"/>
                <a:cs typeface="Times New Roman" panose="02020603050405020304" pitchFamily="18" charset="0"/>
              </a:rPr>
              <a:t>Algorithm:MERGE_SORT(arr, beg, end)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Begin  </a:t>
            </a:r>
          </a:p>
          <a:p>
            <a:pPr algn="just" eaLnBrk="1" hangingPunct="1">
              <a:spcBef>
                <a:spcPct val="0"/>
              </a:spcBef>
              <a:buFontTx/>
              <a:buNone/>
            </a:pPr>
            <a:r>
              <a:rPr lang="da-DK" altLang="en-US" sz="3600" b="1" dirty="0">
                <a:solidFill>
                  <a:srgbClr val="006699"/>
                </a:solidFill>
                <a:latin typeface="Times New Roman" panose="02020603050405020304" pitchFamily="18" charset="0"/>
                <a:cs typeface="Times New Roman" panose="02020603050405020304" pitchFamily="18" charset="0"/>
              </a:rPr>
              <a:t>	if</a:t>
            </a:r>
            <a:r>
              <a:rPr lang="da-DK" altLang="en-US" sz="3600" dirty="0">
                <a:solidFill>
                  <a:srgbClr val="000000"/>
                </a:solidFill>
                <a:latin typeface="Times New Roman" panose="02020603050405020304" pitchFamily="18" charset="0"/>
                <a:cs typeface="Times New Roman" panose="02020603050405020304" pitchFamily="18" charset="0"/>
              </a:rPr>
              <a:t> beg &lt; end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		set mid = (beg + end)/</a:t>
            </a:r>
            <a:r>
              <a:rPr lang="da-DK" altLang="en-US" sz="3600" dirty="0">
                <a:solidFill>
                  <a:srgbClr val="C00000"/>
                </a:solidFill>
                <a:latin typeface="Times New Roman" panose="02020603050405020304" pitchFamily="18" charset="0"/>
                <a:cs typeface="Times New Roman" panose="02020603050405020304" pitchFamily="18" charset="0"/>
              </a:rPr>
              <a:t>2</a:t>
            </a:r>
            <a:r>
              <a:rPr lang="da-DK" altLang="en-US" sz="3600" dirty="0">
                <a:solidFill>
                  <a:srgbClr val="000000"/>
                </a:solidFill>
                <a:latin typeface="Times New Roman" panose="02020603050405020304" pitchFamily="18" charset="0"/>
                <a:cs typeface="Times New Roman" panose="02020603050405020304" pitchFamily="18" charset="0"/>
              </a:rPr>
              <a:t>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		MERGE_SORT(arr, beg, mid)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		MERGE_SORT(arr, mid + </a:t>
            </a:r>
            <a:r>
              <a:rPr lang="da-DK" altLang="en-US" sz="3600" dirty="0">
                <a:solidFill>
                  <a:srgbClr val="C00000"/>
                </a:solidFill>
                <a:latin typeface="Times New Roman" panose="02020603050405020304" pitchFamily="18" charset="0"/>
                <a:cs typeface="Times New Roman" panose="02020603050405020304" pitchFamily="18" charset="0"/>
              </a:rPr>
              <a:t>1</a:t>
            </a:r>
            <a:r>
              <a:rPr lang="da-DK" altLang="en-US" sz="3600" dirty="0">
                <a:solidFill>
                  <a:srgbClr val="000000"/>
                </a:solidFill>
                <a:latin typeface="Times New Roman" panose="02020603050405020304" pitchFamily="18" charset="0"/>
                <a:cs typeface="Times New Roman" panose="02020603050405020304" pitchFamily="18" charset="0"/>
              </a:rPr>
              <a:t>, end)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		MERGE (arr, beg, mid, end)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	end of </a:t>
            </a:r>
            <a:r>
              <a:rPr lang="da-DK" altLang="en-US" sz="3600" b="1" dirty="0">
                <a:solidFill>
                  <a:srgbClr val="006699"/>
                </a:solidFill>
                <a:latin typeface="Times New Roman" panose="02020603050405020304" pitchFamily="18" charset="0"/>
                <a:cs typeface="Times New Roman" panose="02020603050405020304" pitchFamily="18" charset="0"/>
              </a:rPr>
              <a:t>if</a:t>
            </a:r>
            <a:r>
              <a:rPr lang="da-DK" altLang="en-US" sz="3600" dirty="0">
                <a:solidFill>
                  <a:srgbClr val="000000"/>
                </a:solidFill>
                <a:latin typeface="Times New Roman" panose="02020603050405020304" pitchFamily="18" charset="0"/>
                <a:cs typeface="Times New Roman" panose="02020603050405020304" pitchFamily="18" charset="0"/>
              </a:rPr>
              <a:t>  </a:t>
            </a:r>
          </a:p>
          <a:p>
            <a:pPr algn="just" eaLnBrk="1" hangingPunct="1">
              <a:spcBef>
                <a:spcPct val="0"/>
              </a:spcBef>
              <a:buFontTx/>
              <a:buNone/>
            </a:pPr>
            <a:r>
              <a:rPr lang="da-DK" altLang="en-US" sz="3600" dirty="0">
                <a:solidFill>
                  <a:srgbClr val="000000"/>
                </a:solidFill>
                <a:latin typeface="Times New Roman" panose="02020603050405020304" pitchFamily="18" charset="0"/>
                <a:cs typeface="Times New Roman" panose="02020603050405020304" pitchFamily="18" charset="0"/>
              </a:rPr>
              <a:t>END MERGE_SORT  </a:t>
            </a:r>
          </a:p>
        </p:txBody>
      </p:sp>
      <p:pic>
        <p:nvPicPr>
          <p:cNvPr id="3" name="Picture 4" descr="See the source image">
            <a:extLst>
              <a:ext uri="{FF2B5EF4-FFF2-40B4-BE49-F238E27FC236}">
                <a16:creationId xmlns:a16="http://schemas.microsoft.com/office/drawing/2014/main" id="{E6C7755F-A51D-4DCC-8FE0-93EAB81124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43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id="{0DC3A1D7-824F-463E-9047-F8E049554FD4}"/>
              </a:ext>
            </a:extLst>
          </p:cNvPr>
          <p:cNvSpPr>
            <a:spLocks noChangeArrowheads="1"/>
          </p:cNvSpPr>
          <p:nvPr/>
        </p:nvSpPr>
        <p:spPr bwMode="auto">
          <a:xfrm>
            <a:off x="1631951" y="133351"/>
            <a:ext cx="4751388"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en-IN" altLang="en-US" sz="2000" b="1">
                <a:solidFill>
                  <a:srgbClr val="006699"/>
                </a:solidFill>
                <a:latin typeface="inter-regular"/>
              </a:rPr>
              <a:t>void</a:t>
            </a:r>
            <a:r>
              <a:rPr lang="en-IN" altLang="en-US" sz="2000">
                <a:solidFill>
                  <a:srgbClr val="000000"/>
                </a:solidFill>
                <a:latin typeface="inter-regular"/>
              </a:rPr>
              <a:t> merge(</a:t>
            </a:r>
            <a:r>
              <a:rPr lang="en-IN" altLang="en-US" sz="2000" b="1">
                <a:solidFill>
                  <a:srgbClr val="006699"/>
                </a:solidFill>
                <a:latin typeface="inter-regular"/>
              </a:rPr>
              <a:t>int</a:t>
            </a:r>
            <a:r>
              <a:rPr lang="en-IN" altLang="en-US" sz="2000">
                <a:solidFill>
                  <a:srgbClr val="000000"/>
                </a:solidFill>
                <a:latin typeface="inter-regular"/>
              </a:rPr>
              <a:t> a[], </a:t>
            </a:r>
            <a:r>
              <a:rPr lang="en-IN" altLang="en-US" sz="2000" b="1">
                <a:solidFill>
                  <a:srgbClr val="006699"/>
                </a:solidFill>
                <a:latin typeface="inter-regular"/>
              </a:rPr>
              <a:t>int</a:t>
            </a:r>
            <a:r>
              <a:rPr lang="en-IN" altLang="en-US" sz="2000">
                <a:solidFill>
                  <a:srgbClr val="000000"/>
                </a:solidFill>
                <a:latin typeface="inter-regular"/>
              </a:rPr>
              <a:t> beg, </a:t>
            </a:r>
            <a:r>
              <a:rPr lang="en-IN" altLang="en-US" sz="2000" b="1">
                <a:solidFill>
                  <a:srgbClr val="006699"/>
                </a:solidFill>
                <a:latin typeface="inter-regular"/>
              </a:rPr>
              <a:t>int</a:t>
            </a:r>
            <a:r>
              <a:rPr lang="en-IN" altLang="en-US" sz="2000">
                <a:solidFill>
                  <a:srgbClr val="000000"/>
                </a:solidFill>
                <a:latin typeface="inter-regular"/>
              </a:rPr>
              <a:t> mid, </a:t>
            </a:r>
            <a:r>
              <a:rPr lang="en-IN" altLang="en-US" sz="2000" b="1">
                <a:solidFill>
                  <a:srgbClr val="006699"/>
                </a:solidFill>
                <a:latin typeface="inter-regular"/>
              </a:rPr>
              <a:t>int</a:t>
            </a:r>
            <a:r>
              <a:rPr lang="en-IN" altLang="en-US" sz="2000">
                <a:solidFill>
                  <a:srgbClr val="000000"/>
                </a:solidFill>
                <a:latin typeface="inter-regular"/>
              </a:rPr>
              <a:t> end)    </a:t>
            </a:r>
          </a:p>
          <a:p>
            <a:pPr algn="just" eaLnBrk="1" hangingPunct="1">
              <a:spcBef>
                <a:spcPct val="0"/>
              </a:spcBef>
              <a:buFontTx/>
              <a:buNone/>
            </a:pPr>
            <a:r>
              <a:rPr lang="en-IN" altLang="en-US" sz="2000">
                <a:solidFill>
                  <a:srgbClr val="000000"/>
                </a:solidFill>
                <a:latin typeface="inter-regular"/>
              </a:rPr>
              <a:t>{    </a:t>
            </a:r>
          </a:p>
          <a:p>
            <a:pPr algn="just" eaLnBrk="1" hangingPunct="1">
              <a:spcBef>
                <a:spcPct val="0"/>
              </a:spcBef>
              <a:buFontTx/>
              <a:buNone/>
            </a:pPr>
            <a:r>
              <a:rPr lang="en-IN" altLang="en-US" sz="2000">
                <a:solidFill>
                  <a:srgbClr val="000000"/>
                </a:solidFill>
                <a:latin typeface="inter-regular"/>
              </a:rPr>
              <a:t>    </a:t>
            </a:r>
            <a:r>
              <a:rPr lang="en-IN" altLang="en-US" sz="2000" b="1">
                <a:solidFill>
                  <a:srgbClr val="006699"/>
                </a:solidFill>
                <a:latin typeface="inter-regular"/>
              </a:rPr>
              <a:t>int</a:t>
            </a:r>
            <a:r>
              <a:rPr lang="en-IN" altLang="en-US" sz="2000">
                <a:solidFill>
                  <a:srgbClr val="000000"/>
                </a:solidFill>
                <a:latin typeface="inter-regular"/>
              </a:rPr>
              <a:t> i, j, k;  </a:t>
            </a:r>
          </a:p>
          <a:p>
            <a:pPr algn="just" eaLnBrk="1" hangingPunct="1">
              <a:spcBef>
                <a:spcPct val="0"/>
              </a:spcBef>
              <a:buFontTx/>
              <a:buNone/>
            </a:pPr>
            <a:r>
              <a:rPr lang="en-IN" altLang="en-US" sz="2000">
                <a:solidFill>
                  <a:srgbClr val="000000"/>
                </a:solidFill>
                <a:latin typeface="inter-regular"/>
              </a:rPr>
              <a:t>    </a:t>
            </a:r>
            <a:r>
              <a:rPr lang="en-IN" altLang="en-US" sz="2000" b="1">
                <a:solidFill>
                  <a:srgbClr val="006699"/>
                </a:solidFill>
                <a:latin typeface="inter-regular"/>
              </a:rPr>
              <a:t>int</a:t>
            </a:r>
            <a:r>
              <a:rPr lang="en-IN" altLang="en-US" sz="2000">
                <a:solidFill>
                  <a:srgbClr val="000000"/>
                </a:solidFill>
                <a:latin typeface="inter-regular"/>
              </a:rPr>
              <a:t> n1 = mid - beg + </a:t>
            </a:r>
            <a:r>
              <a:rPr lang="en-IN" altLang="en-US" sz="2000">
                <a:solidFill>
                  <a:srgbClr val="C00000"/>
                </a:solidFill>
                <a:latin typeface="inter-regular"/>
              </a:rPr>
              <a:t>1</a:t>
            </a:r>
            <a:r>
              <a:rPr lang="en-IN" altLang="en-US" sz="2000">
                <a:solidFill>
                  <a:srgbClr val="000000"/>
                </a:solidFill>
                <a:latin typeface="inter-regular"/>
              </a:rPr>
              <a:t>;    </a:t>
            </a:r>
          </a:p>
          <a:p>
            <a:pPr algn="just" eaLnBrk="1" hangingPunct="1">
              <a:spcBef>
                <a:spcPct val="0"/>
              </a:spcBef>
              <a:buFontTx/>
              <a:buNone/>
            </a:pPr>
            <a:r>
              <a:rPr lang="en-IN" altLang="en-US" sz="2000">
                <a:solidFill>
                  <a:srgbClr val="000000"/>
                </a:solidFill>
                <a:latin typeface="inter-regular"/>
              </a:rPr>
              <a:t>    </a:t>
            </a:r>
            <a:r>
              <a:rPr lang="en-IN" altLang="en-US" sz="2000" b="1">
                <a:solidFill>
                  <a:srgbClr val="006699"/>
                </a:solidFill>
                <a:latin typeface="inter-regular"/>
              </a:rPr>
              <a:t>int</a:t>
            </a:r>
            <a:r>
              <a:rPr lang="en-IN" altLang="en-US" sz="2000">
                <a:solidFill>
                  <a:srgbClr val="000000"/>
                </a:solidFill>
                <a:latin typeface="inter-regular"/>
              </a:rPr>
              <a:t> n2 = end - mid;    </a:t>
            </a:r>
          </a:p>
          <a:p>
            <a:pPr algn="just" eaLnBrk="1" hangingPunct="1">
              <a:spcBef>
                <a:spcPct val="0"/>
              </a:spcBef>
              <a:buFontTx/>
              <a:buNone/>
            </a:pPr>
            <a:r>
              <a:rPr lang="en-IN" altLang="en-US" sz="2000">
                <a:solidFill>
                  <a:srgbClr val="000000"/>
                </a:solidFill>
                <a:latin typeface="inter-regular"/>
              </a:rPr>
              <a:t>    </a:t>
            </a:r>
            <a:r>
              <a:rPr lang="en-IN" altLang="en-US" sz="2000" b="1">
                <a:solidFill>
                  <a:srgbClr val="006699"/>
                </a:solidFill>
                <a:latin typeface="inter-regular"/>
              </a:rPr>
              <a:t>int</a:t>
            </a:r>
            <a:r>
              <a:rPr lang="en-IN" altLang="en-US" sz="2000">
                <a:solidFill>
                  <a:srgbClr val="000000"/>
                </a:solidFill>
                <a:latin typeface="inter-regular"/>
              </a:rPr>
              <a:t> LeftArray[n1], RightArray[n2];  </a:t>
            </a:r>
          </a:p>
          <a:p>
            <a:pPr algn="just" eaLnBrk="1" hangingPunct="1">
              <a:spcBef>
                <a:spcPct val="0"/>
              </a:spcBef>
              <a:buFontTx/>
              <a:buNone/>
            </a:pPr>
            <a:r>
              <a:rPr lang="en-IN" altLang="en-US" sz="2000">
                <a:solidFill>
                  <a:srgbClr val="000000"/>
                </a:solidFill>
                <a:latin typeface="inter-regular"/>
              </a:rPr>
              <a:t>      </a:t>
            </a:r>
          </a:p>
          <a:p>
            <a:pPr algn="just" eaLnBrk="1" hangingPunct="1">
              <a:spcBef>
                <a:spcPct val="0"/>
              </a:spcBef>
              <a:buFontTx/>
              <a:buNone/>
            </a:pPr>
            <a:r>
              <a:rPr lang="en-IN" altLang="en-US" sz="2000">
                <a:solidFill>
                  <a:srgbClr val="000000"/>
                </a:solidFill>
                <a:latin typeface="inter-regular"/>
              </a:rPr>
              <a:t>    </a:t>
            </a:r>
            <a:r>
              <a:rPr lang="en-IN" altLang="en-US" sz="2000">
                <a:solidFill>
                  <a:srgbClr val="008200"/>
                </a:solidFill>
                <a:latin typeface="inter-regular"/>
              </a:rPr>
              <a:t>/* copy data to temp arrays */</a:t>
            </a:r>
            <a:r>
              <a:rPr lang="en-IN" altLang="en-US" sz="2000">
                <a:solidFill>
                  <a:srgbClr val="000000"/>
                </a:solidFill>
                <a:latin typeface="inter-regular"/>
              </a:rPr>
              <a:t>  </a:t>
            </a:r>
          </a:p>
          <a:p>
            <a:pPr algn="just" eaLnBrk="1" hangingPunct="1">
              <a:spcBef>
                <a:spcPct val="0"/>
              </a:spcBef>
              <a:buFontTx/>
              <a:buNone/>
            </a:pPr>
            <a:r>
              <a:rPr lang="en-IN" altLang="en-US" sz="2000">
                <a:solidFill>
                  <a:srgbClr val="000000"/>
                </a:solidFill>
                <a:latin typeface="inter-regular"/>
              </a:rPr>
              <a:t>    </a:t>
            </a:r>
            <a:r>
              <a:rPr lang="en-IN" altLang="en-US" sz="2000" b="1">
                <a:solidFill>
                  <a:srgbClr val="006699"/>
                </a:solidFill>
                <a:latin typeface="inter-regular"/>
              </a:rPr>
              <a:t>for</a:t>
            </a:r>
            <a:r>
              <a:rPr lang="en-IN" altLang="en-US" sz="2000">
                <a:solidFill>
                  <a:srgbClr val="000000"/>
                </a:solidFill>
                <a:latin typeface="inter-regular"/>
              </a:rPr>
              <a:t> (</a:t>
            </a:r>
            <a:r>
              <a:rPr lang="en-IN" altLang="en-US" sz="2000" b="1">
                <a:solidFill>
                  <a:srgbClr val="006699"/>
                </a:solidFill>
                <a:latin typeface="inter-regular"/>
              </a:rPr>
              <a:t>int</a:t>
            </a:r>
            <a:r>
              <a:rPr lang="en-IN" altLang="en-US" sz="2000">
                <a:solidFill>
                  <a:srgbClr val="000000"/>
                </a:solidFill>
                <a:latin typeface="inter-regular"/>
              </a:rPr>
              <a:t> i = </a:t>
            </a:r>
            <a:r>
              <a:rPr lang="en-IN" altLang="en-US" sz="2000">
                <a:solidFill>
                  <a:srgbClr val="C00000"/>
                </a:solidFill>
                <a:latin typeface="inter-regular"/>
              </a:rPr>
              <a:t>0</a:t>
            </a:r>
            <a:r>
              <a:rPr lang="en-IN" altLang="en-US" sz="2000">
                <a:solidFill>
                  <a:srgbClr val="000000"/>
                </a:solidFill>
                <a:latin typeface="inter-regular"/>
              </a:rPr>
              <a:t>; i &lt; n1; i++)    </a:t>
            </a:r>
          </a:p>
          <a:p>
            <a:pPr algn="just" eaLnBrk="1" hangingPunct="1">
              <a:spcBef>
                <a:spcPct val="0"/>
              </a:spcBef>
              <a:buFontTx/>
              <a:buNone/>
            </a:pPr>
            <a:r>
              <a:rPr lang="en-IN" altLang="en-US" sz="2000">
                <a:solidFill>
                  <a:srgbClr val="000000"/>
                </a:solidFill>
                <a:latin typeface="inter-regular"/>
              </a:rPr>
              <a:t>    LeftArray[i] = a[beg + i];    </a:t>
            </a:r>
          </a:p>
          <a:p>
            <a:pPr algn="just" eaLnBrk="1" hangingPunct="1">
              <a:spcBef>
                <a:spcPct val="0"/>
              </a:spcBef>
              <a:buFontTx/>
              <a:buNone/>
            </a:pPr>
            <a:r>
              <a:rPr lang="en-IN" altLang="en-US" sz="2000">
                <a:solidFill>
                  <a:srgbClr val="000000"/>
                </a:solidFill>
                <a:latin typeface="inter-regular"/>
              </a:rPr>
              <a:t>    </a:t>
            </a:r>
            <a:r>
              <a:rPr lang="en-IN" altLang="en-US" sz="2000" b="1">
                <a:solidFill>
                  <a:srgbClr val="006699"/>
                </a:solidFill>
                <a:latin typeface="inter-regular"/>
              </a:rPr>
              <a:t>for</a:t>
            </a:r>
            <a:r>
              <a:rPr lang="en-IN" altLang="en-US" sz="2000">
                <a:solidFill>
                  <a:srgbClr val="000000"/>
                </a:solidFill>
                <a:latin typeface="inter-regular"/>
              </a:rPr>
              <a:t> (</a:t>
            </a:r>
            <a:r>
              <a:rPr lang="en-IN" altLang="en-US" sz="2000" b="1">
                <a:solidFill>
                  <a:srgbClr val="006699"/>
                </a:solidFill>
                <a:latin typeface="inter-regular"/>
              </a:rPr>
              <a:t>int</a:t>
            </a:r>
            <a:r>
              <a:rPr lang="en-IN" altLang="en-US" sz="2000">
                <a:solidFill>
                  <a:srgbClr val="000000"/>
                </a:solidFill>
                <a:latin typeface="inter-regular"/>
              </a:rPr>
              <a:t> j = </a:t>
            </a:r>
            <a:r>
              <a:rPr lang="en-IN" altLang="en-US" sz="2000">
                <a:solidFill>
                  <a:srgbClr val="C00000"/>
                </a:solidFill>
                <a:latin typeface="inter-regular"/>
              </a:rPr>
              <a:t>0</a:t>
            </a:r>
            <a:r>
              <a:rPr lang="en-IN" altLang="en-US" sz="2000">
                <a:solidFill>
                  <a:srgbClr val="000000"/>
                </a:solidFill>
                <a:latin typeface="inter-regular"/>
              </a:rPr>
              <a:t>; j &lt; n2; j++)    </a:t>
            </a:r>
          </a:p>
          <a:p>
            <a:pPr algn="just" eaLnBrk="1" hangingPunct="1">
              <a:spcBef>
                <a:spcPct val="0"/>
              </a:spcBef>
              <a:buFontTx/>
              <a:buNone/>
            </a:pPr>
            <a:r>
              <a:rPr lang="en-IN" altLang="en-US" sz="2000">
                <a:solidFill>
                  <a:srgbClr val="000000"/>
                </a:solidFill>
                <a:latin typeface="inter-regular"/>
              </a:rPr>
              <a:t>    RightArray[j] = a[mid + </a:t>
            </a:r>
            <a:r>
              <a:rPr lang="en-IN" altLang="en-US" sz="2000">
                <a:solidFill>
                  <a:srgbClr val="C00000"/>
                </a:solidFill>
                <a:latin typeface="inter-regular"/>
              </a:rPr>
              <a:t>1</a:t>
            </a:r>
            <a:r>
              <a:rPr lang="en-IN" altLang="en-US" sz="2000">
                <a:solidFill>
                  <a:srgbClr val="000000"/>
                </a:solidFill>
                <a:latin typeface="inter-regular"/>
              </a:rPr>
              <a:t> + j];    </a:t>
            </a:r>
          </a:p>
          <a:p>
            <a:pPr algn="just" eaLnBrk="1" hangingPunct="1">
              <a:spcBef>
                <a:spcPct val="0"/>
              </a:spcBef>
              <a:buFontTx/>
              <a:buNone/>
            </a:pPr>
            <a:r>
              <a:rPr lang="en-IN" altLang="en-US" sz="2000">
                <a:solidFill>
                  <a:srgbClr val="000000"/>
                </a:solidFill>
                <a:latin typeface="inter-regular"/>
              </a:rPr>
              <a:t>      </a:t>
            </a:r>
          </a:p>
          <a:p>
            <a:pPr algn="just" eaLnBrk="1" hangingPunct="1">
              <a:spcBef>
                <a:spcPct val="0"/>
              </a:spcBef>
              <a:buFontTx/>
              <a:buNone/>
            </a:pPr>
            <a:r>
              <a:rPr lang="en-IN" altLang="en-US" sz="2000">
                <a:solidFill>
                  <a:srgbClr val="000000"/>
                </a:solidFill>
                <a:latin typeface="inter-regular"/>
              </a:rPr>
              <a:t>    i = </a:t>
            </a:r>
            <a:r>
              <a:rPr lang="en-IN" altLang="en-US" sz="2000">
                <a:solidFill>
                  <a:srgbClr val="C00000"/>
                </a:solidFill>
                <a:latin typeface="inter-regular"/>
              </a:rPr>
              <a:t>0</a:t>
            </a:r>
            <a:r>
              <a:rPr lang="en-IN" altLang="en-US" sz="2000">
                <a:solidFill>
                  <a:srgbClr val="000000"/>
                </a:solidFill>
                <a:latin typeface="inter-regular"/>
              </a:rPr>
              <a:t>, </a:t>
            </a:r>
            <a:r>
              <a:rPr lang="en-IN" altLang="en-US" sz="2000">
                <a:solidFill>
                  <a:srgbClr val="008200"/>
                </a:solidFill>
                <a:latin typeface="inter-regular"/>
              </a:rPr>
              <a:t>//  first sub-array</a:t>
            </a:r>
            <a:r>
              <a:rPr lang="en-IN" altLang="en-US" sz="2000">
                <a:solidFill>
                  <a:srgbClr val="000000"/>
                </a:solidFill>
                <a:latin typeface="inter-regular"/>
              </a:rPr>
              <a:t> </a:t>
            </a:r>
          </a:p>
          <a:p>
            <a:pPr algn="just" eaLnBrk="1" hangingPunct="1">
              <a:spcBef>
                <a:spcPct val="0"/>
              </a:spcBef>
              <a:buFontTx/>
              <a:buNone/>
            </a:pPr>
            <a:r>
              <a:rPr lang="en-IN" altLang="en-US" sz="2000">
                <a:solidFill>
                  <a:srgbClr val="000000"/>
                </a:solidFill>
                <a:latin typeface="inter-regular"/>
              </a:rPr>
              <a:t>    j = </a:t>
            </a:r>
            <a:r>
              <a:rPr lang="en-IN" altLang="en-US" sz="2000">
                <a:solidFill>
                  <a:srgbClr val="C00000"/>
                </a:solidFill>
                <a:latin typeface="inter-regular"/>
              </a:rPr>
              <a:t>0</a:t>
            </a:r>
            <a:r>
              <a:rPr lang="en-IN" altLang="en-US" sz="2000">
                <a:solidFill>
                  <a:srgbClr val="000000"/>
                </a:solidFill>
                <a:latin typeface="inter-regular"/>
              </a:rPr>
              <a:t>; </a:t>
            </a:r>
            <a:r>
              <a:rPr lang="en-IN" altLang="en-US" sz="2000">
                <a:solidFill>
                  <a:srgbClr val="008200"/>
                </a:solidFill>
                <a:latin typeface="inter-regular"/>
              </a:rPr>
              <a:t>// second sub-array</a:t>
            </a:r>
            <a:r>
              <a:rPr lang="en-IN" altLang="en-US" sz="2000">
                <a:solidFill>
                  <a:srgbClr val="000000"/>
                </a:solidFill>
                <a:latin typeface="inter-regular"/>
              </a:rPr>
              <a:t>   </a:t>
            </a:r>
          </a:p>
          <a:p>
            <a:pPr algn="just" eaLnBrk="1" hangingPunct="1">
              <a:spcBef>
                <a:spcPct val="0"/>
              </a:spcBef>
              <a:buFontTx/>
              <a:buNone/>
            </a:pPr>
            <a:r>
              <a:rPr lang="en-IN" altLang="en-US" sz="2000">
                <a:solidFill>
                  <a:srgbClr val="000000"/>
                </a:solidFill>
                <a:latin typeface="inter-regular"/>
              </a:rPr>
              <a:t>    k = beg; </a:t>
            </a:r>
            <a:r>
              <a:rPr lang="en-IN" altLang="en-US" sz="2000">
                <a:solidFill>
                  <a:srgbClr val="008200"/>
                </a:solidFill>
                <a:latin typeface="inter-regular"/>
              </a:rPr>
              <a:t>//  merged sub-array</a:t>
            </a:r>
            <a:r>
              <a:rPr lang="en-IN" altLang="en-US" sz="2000">
                <a:solidFill>
                  <a:srgbClr val="000000"/>
                </a:solidFill>
                <a:latin typeface="inter-regular"/>
              </a:rPr>
              <a:t>  </a:t>
            </a:r>
          </a:p>
          <a:p>
            <a:pPr algn="just" eaLnBrk="1" hangingPunct="1">
              <a:spcBef>
                <a:spcPct val="0"/>
              </a:spcBef>
              <a:buFontTx/>
              <a:buNone/>
            </a:pPr>
            <a:r>
              <a:rPr lang="en-IN" altLang="en-US" sz="2000">
                <a:solidFill>
                  <a:srgbClr val="000000"/>
                </a:solidFill>
                <a:latin typeface="inter-regular"/>
              </a:rPr>
              <a:t>      </a:t>
            </a:r>
          </a:p>
          <a:p>
            <a:pPr algn="just" eaLnBrk="1" hangingPunct="1">
              <a:spcBef>
                <a:spcPct val="0"/>
              </a:spcBef>
              <a:buFontTx/>
              <a:buNone/>
            </a:pPr>
            <a:r>
              <a:rPr lang="en-IN" altLang="en-US" sz="2000">
                <a:solidFill>
                  <a:srgbClr val="000000"/>
                </a:solidFill>
                <a:latin typeface="inter-regular"/>
              </a:rPr>
              <a:t>   </a:t>
            </a:r>
          </a:p>
        </p:txBody>
      </p:sp>
      <p:sp>
        <p:nvSpPr>
          <p:cNvPr id="3" name="Rectangle 2">
            <a:extLst>
              <a:ext uri="{FF2B5EF4-FFF2-40B4-BE49-F238E27FC236}">
                <a16:creationId xmlns:a16="http://schemas.microsoft.com/office/drawing/2014/main" id="{066165B1-F53D-44ED-B126-20774E53F389}"/>
              </a:ext>
            </a:extLst>
          </p:cNvPr>
          <p:cNvSpPr>
            <a:spLocks noChangeArrowheads="1"/>
          </p:cNvSpPr>
          <p:nvPr/>
        </p:nvSpPr>
        <p:spPr bwMode="auto">
          <a:xfrm>
            <a:off x="6527800" y="185739"/>
            <a:ext cx="4032251"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en-IN" altLang="en-US" sz="2000">
                <a:solidFill>
                  <a:srgbClr val="000000"/>
                </a:solidFill>
                <a:latin typeface="inter-regular"/>
              </a:rPr>
              <a:t> </a:t>
            </a:r>
            <a:r>
              <a:rPr lang="en-IN" altLang="en-US" sz="2000" b="1">
                <a:solidFill>
                  <a:srgbClr val="006699"/>
                </a:solidFill>
                <a:latin typeface="inter-regular"/>
              </a:rPr>
              <a:t>while</a:t>
            </a:r>
            <a:r>
              <a:rPr lang="en-IN" altLang="en-US" sz="2000">
                <a:solidFill>
                  <a:srgbClr val="000000"/>
                </a:solidFill>
                <a:latin typeface="inter-regular"/>
              </a:rPr>
              <a:t> (i &lt; n1 &amp;&amp; j &lt; n2)    </a:t>
            </a:r>
          </a:p>
          <a:p>
            <a:pPr algn="just" eaLnBrk="1" hangingPunct="1">
              <a:spcBef>
                <a:spcPct val="0"/>
              </a:spcBef>
              <a:buFontTx/>
              <a:buNone/>
            </a:pPr>
            <a:r>
              <a:rPr lang="en-IN" altLang="en-US" sz="2000">
                <a:solidFill>
                  <a:srgbClr val="000000"/>
                </a:solidFill>
                <a:latin typeface="inter-regular"/>
              </a:rPr>
              <a:t>    {    </a:t>
            </a:r>
          </a:p>
          <a:p>
            <a:pPr algn="just" eaLnBrk="1" hangingPunct="1">
              <a:spcBef>
                <a:spcPct val="0"/>
              </a:spcBef>
              <a:buFontTx/>
              <a:buNone/>
            </a:pPr>
            <a:r>
              <a:rPr lang="en-IN" altLang="en-US" sz="2000">
                <a:solidFill>
                  <a:srgbClr val="000000"/>
                </a:solidFill>
                <a:latin typeface="inter-regular"/>
              </a:rPr>
              <a:t>        </a:t>
            </a:r>
            <a:r>
              <a:rPr lang="en-IN" altLang="en-US" sz="2000" b="1">
                <a:solidFill>
                  <a:srgbClr val="006699"/>
                </a:solidFill>
                <a:latin typeface="inter-regular"/>
              </a:rPr>
              <a:t>if</a:t>
            </a:r>
            <a:r>
              <a:rPr lang="en-IN" altLang="en-US" sz="2000">
                <a:solidFill>
                  <a:srgbClr val="000000"/>
                </a:solidFill>
                <a:latin typeface="inter-regular"/>
              </a:rPr>
              <a:t>(LeftArray[i] &lt;= RightArray[j])    </a:t>
            </a:r>
          </a:p>
          <a:p>
            <a:pPr algn="just" eaLnBrk="1" hangingPunct="1">
              <a:spcBef>
                <a:spcPct val="0"/>
              </a:spcBef>
              <a:buFontTx/>
              <a:buNone/>
            </a:pPr>
            <a:r>
              <a:rPr lang="en-IN" altLang="en-US" sz="2000">
                <a:solidFill>
                  <a:srgbClr val="000000"/>
                </a:solidFill>
                <a:latin typeface="inter-regular"/>
              </a:rPr>
              <a:t>        {    </a:t>
            </a:r>
          </a:p>
          <a:p>
            <a:pPr algn="just" eaLnBrk="1" hangingPunct="1">
              <a:spcBef>
                <a:spcPct val="0"/>
              </a:spcBef>
              <a:buFontTx/>
              <a:buNone/>
            </a:pPr>
            <a:r>
              <a:rPr lang="en-IN" altLang="en-US" sz="2000">
                <a:solidFill>
                  <a:srgbClr val="000000"/>
                </a:solidFill>
                <a:latin typeface="inter-regular"/>
              </a:rPr>
              <a:t>            a[k] = LeftArray[i];                i++;         }    </a:t>
            </a:r>
          </a:p>
          <a:p>
            <a:pPr algn="just" eaLnBrk="1" hangingPunct="1">
              <a:spcBef>
                <a:spcPct val="0"/>
              </a:spcBef>
              <a:buFontTx/>
              <a:buNone/>
            </a:pPr>
            <a:r>
              <a:rPr lang="en-IN" altLang="en-US" sz="2000">
                <a:solidFill>
                  <a:srgbClr val="000000"/>
                </a:solidFill>
                <a:latin typeface="inter-regular"/>
              </a:rPr>
              <a:t>        </a:t>
            </a:r>
            <a:r>
              <a:rPr lang="en-IN" altLang="en-US" sz="2000" b="1">
                <a:solidFill>
                  <a:srgbClr val="006699"/>
                </a:solidFill>
                <a:latin typeface="inter-regular"/>
              </a:rPr>
              <a:t>else</a:t>
            </a:r>
            <a:r>
              <a:rPr lang="en-IN" altLang="en-US" sz="2000">
                <a:solidFill>
                  <a:srgbClr val="000000"/>
                </a:solidFill>
                <a:latin typeface="inter-regular"/>
              </a:rPr>
              <a:t>    </a:t>
            </a:r>
          </a:p>
          <a:p>
            <a:pPr algn="just" eaLnBrk="1" hangingPunct="1">
              <a:spcBef>
                <a:spcPct val="0"/>
              </a:spcBef>
              <a:buFontTx/>
              <a:buNone/>
            </a:pPr>
            <a:r>
              <a:rPr lang="en-IN" altLang="en-US" sz="2000">
                <a:solidFill>
                  <a:srgbClr val="000000"/>
                </a:solidFill>
                <a:latin typeface="inter-regular"/>
              </a:rPr>
              <a:t>        {    </a:t>
            </a:r>
          </a:p>
          <a:p>
            <a:pPr algn="just" eaLnBrk="1" hangingPunct="1">
              <a:spcBef>
                <a:spcPct val="0"/>
              </a:spcBef>
              <a:buFontTx/>
              <a:buNone/>
            </a:pPr>
            <a:r>
              <a:rPr lang="en-IN" altLang="en-US" sz="2000">
                <a:solidFill>
                  <a:srgbClr val="000000"/>
                </a:solidFill>
                <a:latin typeface="inter-regular"/>
              </a:rPr>
              <a:t>            a[k] = RightArray[j];             j++;         }    </a:t>
            </a:r>
          </a:p>
          <a:p>
            <a:pPr algn="just" eaLnBrk="1" hangingPunct="1">
              <a:spcBef>
                <a:spcPct val="0"/>
              </a:spcBef>
              <a:buFontTx/>
              <a:buNone/>
            </a:pPr>
            <a:r>
              <a:rPr lang="en-IN" altLang="en-US" sz="2000">
                <a:solidFill>
                  <a:srgbClr val="000000"/>
                </a:solidFill>
                <a:latin typeface="inter-regular"/>
              </a:rPr>
              <a:t>        k++;    </a:t>
            </a:r>
          </a:p>
          <a:p>
            <a:pPr algn="just" eaLnBrk="1" hangingPunct="1">
              <a:spcBef>
                <a:spcPct val="0"/>
              </a:spcBef>
              <a:buFontTx/>
              <a:buNone/>
            </a:pPr>
            <a:r>
              <a:rPr lang="en-IN" altLang="en-US" sz="2000">
                <a:solidFill>
                  <a:srgbClr val="000000"/>
                </a:solidFill>
                <a:latin typeface="inter-regular"/>
              </a:rPr>
              <a:t>    }    </a:t>
            </a:r>
          </a:p>
          <a:p>
            <a:pPr algn="just" eaLnBrk="1" hangingPunct="1">
              <a:spcBef>
                <a:spcPct val="0"/>
              </a:spcBef>
              <a:buFontTx/>
              <a:buNone/>
            </a:pPr>
            <a:r>
              <a:rPr lang="en-IN" altLang="en-US" sz="2000">
                <a:solidFill>
                  <a:srgbClr val="000000"/>
                </a:solidFill>
                <a:latin typeface="inter-regular"/>
              </a:rPr>
              <a:t>    </a:t>
            </a:r>
            <a:r>
              <a:rPr lang="en-IN" altLang="en-US" sz="2000" b="1">
                <a:solidFill>
                  <a:srgbClr val="006699"/>
                </a:solidFill>
                <a:latin typeface="inter-regular"/>
              </a:rPr>
              <a:t>while</a:t>
            </a:r>
            <a:r>
              <a:rPr lang="en-IN" altLang="en-US" sz="2000">
                <a:solidFill>
                  <a:srgbClr val="000000"/>
                </a:solidFill>
                <a:latin typeface="inter-regular"/>
              </a:rPr>
              <a:t> (i&lt;n1)    </a:t>
            </a:r>
          </a:p>
          <a:p>
            <a:pPr algn="just" eaLnBrk="1" hangingPunct="1">
              <a:spcBef>
                <a:spcPct val="0"/>
              </a:spcBef>
              <a:buFontTx/>
              <a:buNone/>
            </a:pPr>
            <a:r>
              <a:rPr lang="en-IN" altLang="en-US" sz="2000">
                <a:solidFill>
                  <a:srgbClr val="000000"/>
                </a:solidFill>
                <a:latin typeface="inter-regular"/>
              </a:rPr>
              <a:t>    {    </a:t>
            </a:r>
          </a:p>
          <a:p>
            <a:pPr algn="just" eaLnBrk="1" hangingPunct="1">
              <a:spcBef>
                <a:spcPct val="0"/>
              </a:spcBef>
              <a:buFontTx/>
              <a:buNone/>
            </a:pPr>
            <a:r>
              <a:rPr lang="en-IN" altLang="en-US" sz="2000">
                <a:solidFill>
                  <a:srgbClr val="000000"/>
                </a:solidFill>
                <a:latin typeface="inter-regular"/>
              </a:rPr>
              <a:t>        a[k] = LeftArray[i];     i++;     k++;      }    </a:t>
            </a:r>
          </a:p>
          <a:p>
            <a:pPr algn="just" eaLnBrk="1" hangingPunct="1">
              <a:spcBef>
                <a:spcPct val="0"/>
              </a:spcBef>
              <a:buFontTx/>
              <a:buNone/>
            </a:pPr>
            <a:r>
              <a:rPr lang="en-IN" altLang="en-US" sz="2000">
                <a:solidFill>
                  <a:srgbClr val="000000"/>
                </a:solidFill>
                <a:latin typeface="inter-regular"/>
              </a:rPr>
              <a:t>    </a:t>
            </a:r>
            <a:r>
              <a:rPr lang="en-IN" altLang="en-US" sz="2000" b="1">
                <a:solidFill>
                  <a:srgbClr val="006699"/>
                </a:solidFill>
                <a:latin typeface="inter-regular"/>
              </a:rPr>
              <a:t>while</a:t>
            </a:r>
            <a:r>
              <a:rPr lang="en-IN" altLang="en-US" sz="2000">
                <a:solidFill>
                  <a:srgbClr val="000000"/>
                </a:solidFill>
                <a:latin typeface="inter-regular"/>
              </a:rPr>
              <a:t> (j&lt;n2)    </a:t>
            </a:r>
          </a:p>
          <a:p>
            <a:pPr algn="just" eaLnBrk="1" hangingPunct="1">
              <a:spcBef>
                <a:spcPct val="0"/>
              </a:spcBef>
              <a:buFontTx/>
              <a:buNone/>
            </a:pPr>
            <a:r>
              <a:rPr lang="en-IN" altLang="en-US" sz="2000">
                <a:solidFill>
                  <a:srgbClr val="000000"/>
                </a:solidFill>
                <a:latin typeface="inter-regular"/>
              </a:rPr>
              <a:t>    {    </a:t>
            </a:r>
          </a:p>
          <a:p>
            <a:pPr algn="just" eaLnBrk="1" hangingPunct="1">
              <a:spcBef>
                <a:spcPct val="0"/>
              </a:spcBef>
              <a:buFontTx/>
              <a:buNone/>
            </a:pPr>
            <a:r>
              <a:rPr lang="en-IN" altLang="en-US" sz="2000">
                <a:solidFill>
                  <a:srgbClr val="000000"/>
                </a:solidFill>
                <a:latin typeface="inter-regular"/>
              </a:rPr>
              <a:t>        a[k] = RightArray[j];    j++;     k++;     }    </a:t>
            </a:r>
          </a:p>
          <a:p>
            <a:pPr algn="just" eaLnBrk="1" hangingPunct="1">
              <a:spcBef>
                <a:spcPct val="0"/>
              </a:spcBef>
              <a:buFontTx/>
              <a:buNone/>
            </a:pPr>
            <a:r>
              <a:rPr lang="en-IN" altLang="en-US" sz="2000">
                <a:solidFill>
                  <a:srgbClr val="000000"/>
                </a:solidFill>
                <a:latin typeface="inter-regular"/>
              </a:rPr>
              <a:t>}   </a:t>
            </a:r>
          </a:p>
        </p:txBody>
      </p:sp>
    </p:spTree>
    <p:extLst>
      <p:ext uri="{BB962C8B-B14F-4D97-AF65-F5344CB8AC3E}">
        <p14:creationId xmlns:p14="http://schemas.microsoft.com/office/powerpoint/2010/main" val="2823467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2">
            <a:extLst>
              <a:ext uri="{FF2B5EF4-FFF2-40B4-BE49-F238E27FC236}">
                <a16:creationId xmlns:a16="http://schemas.microsoft.com/office/drawing/2014/main" id="{532E3C3C-B188-46E1-A76F-C977AFBFB2D9}"/>
              </a:ext>
            </a:extLst>
          </p:cNvPr>
          <p:cNvSpPr>
            <a:spLocks noGrp="1" noChangeArrowheads="1"/>
          </p:cNvSpPr>
          <p:nvPr>
            <p:ph type="title"/>
          </p:nvPr>
        </p:nvSpPr>
        <p:spPr/>
        <p:txBody>
          <a:bodyPr/>
          <a:lstStyle/>
          <a:p>
            <a:pPr eaLnBrk="1" hangingPunct="1"/>
            <a:r>
              <a:rPr lang="en-US" altLang="en-US" b="1">
                <a:latin typeface="Times New Roman" panose="02020603050405020304" pitchFamily="18" charset="0"/>
                <a:cs typeface="Times New Roman" panose="02020603050405020304" pitchFamily="18" charset="0"/>
              </a:rPr>
              <a:t>Applications</a:t>
            </a:r>
            <a:endParaRPr lang="en-IN" altLang="en-US">
              <a:latin typeface="Times New Roman" panose="02020603050405020304" pitchFamily="18" charset="0"/>
              <a:cs typeface="Times New Roman" panose="02020603050405020304" pitchFamily="18" charset="0"/>
            </a:endParaRPr>
          </a:p>
        </p:txBody>
      </p:sp>
      <p:sp>
        <p:nvSpPr>
          <p:cNvPr id="80899" name="Content Placeholder 3">
            <a:extLst>
              <a:ext uri="{FF2B5EF4-FFF2-40B4-BE49-F238E27FC236}">
                <a16:creationId xmlns:a16="http://schemas.microsoft.com/office/drawing/2014/main" id="{0B25A0FA-DEC3-4180-B08A-D500117272FD}"/>
              </a:ext>
            </a:extLst>
          </p:cNvPr>
          <p:cNvSpPr>
            <a:spLocks noGrp="1" noChangeArrowheads="1"/>
          </p:cNvSpPr>
          <p:nvPr>
            <p:ph idx="1"/>
          </p:nvPr>
        </p:nvSpPr>
        <p:spPr/>
        <p:txBody>
          <a:bodyPr>
            <a:normAutofit/>
          </a:bodyPr>
          <a:lstStyle/>
          <a:p>
            <a:pPr eaLnBrk="1" hangingPunct="1"/>
            <a:r>
              <a:rPr lang="en-US" altLang="en-US" dirty="0">
                <a:latin typeface="Times New Roman" panose="02020603050405020304" pitchFamily="18" charset="0"/>
                <a:cs typeface="Times New Roman" panose="02020603050405020304" pitchFamily="18" charset="0"/>
              </a:rPr>
              <a:t>Merge Sort is useful for sorting linked lists in O (n Log n) time</a:t>
            </a:r>
          </a:p>
          <a:p>
            <a:pPr eaLnBrk="1" hangingPunct="1"/>
            <a:r>
              <a:rPr lang="en-US" altLang="en-US" dirty="0">
                <a:latin typeface="Times New Roman" panose="02020603050405020304" pitchFamily="18" charset="0"/>
                <a:cs typeface="Times New Roman" panose="02020603050405020304" pitchFamily="18" charset="0"/>
              </a:rPr>
              <a:t>Merge sort can be implemented without extra space for linked lists</a:t>
            </a:r>
          </a:p>
          <a:p>
            <a:pPr eaLnBrk="1" hangingPunct="1"/>
            <a:r>
              <a:rPr lang="en-US" altLang="en-US" dirty="0">
                <a:latin typeface="Times New Roman" panose="02020603050405020304" pitchFamily="18" charset="0"/>
                <a:cs typeface="Times New Roman" panose="02020603050405020304" pitchFamily="18" charset="0"/>
              </a:rPr>
              <a:t>Merge sort is used for counting inversions in a list</a:t>
            </a:r>
          </a:p>
          <a:p>
            <a:pPr eaLnBrk="1" hangingPunct="1"/>
            <a:r>
              <a:rPr lang="en-US" altLang="en-US" dirty="0">
                <a:latin typeface="Times New Roman" panose="02020603050405020304" pitchFamily="18" charset="0"/>
                <a:cs typeface="Times New Roman" panose="02020603050405020304" pitchFamily="18" charset="0"/>
              </a:rPr>
              <a:t>Merge sort is used in </a:t>
            </a:r>
            <a:r>
              <a:rPr lang="en-US" altLang="en-US" u="sng" dirty="0">
                <a:latin typeface="Times New Roman" panose="02020603050405020304" pitchFamily="18" charset="0"/>
                <a:cs typeface="Times New Roman" panose="02020603050405020304" pitchFamily="18" charset="0"/>
              </a:rPr>
              <a:t>external sorting</a:t>
            </a:r>
          </a:p>
          <a:p>
            <a:pPr eaLnBrk="1" hangingPunct="1"/>
            <a:endParaRPr lang="en-US" altLang="en-US" dirty="0">
              <a:latin typeface="Times New Roman" panose="02020603050405020304" pitchFamily="18" charset="0"/>
              <a:cs typeface="Times New Roman" panose="02020603050405020304" pitchFamily="18" charset="0"/>
            </a:endParaRPr>
          </a:p>
        </p:txBody>
      </p:sp>
      <p:pic>
        <p:nvPicPr>
          <p:cNvPr id="4" name="Picture 4" descr="See the source image">
            <a:extLst>
              <a:ext uri="{FF2B5EF4-FFF2-40B4-BE49-F238E27FC236}">
                <a16:creationId xmlns:a16="http://schemas.microsoft.com/office/drawing/2014/main" id="{909FD733-DBF9-4753-A5F2-A4B62289F8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19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163DFD9A-D749-46FA-A6F2-6ACAF27581F7}"/>
              </a:ext>
            </a:extLst>
          </p:cNvPr>
          <p:cNvSpPr>
            <a:spLocks noGrp="1" noChangeArrowheads="1"/>
          </p:cNvSpPr>
          <p:nvPr>
            <p:ph type="title"/>
          </p:nvPr>
        </p:nvSpPr>
        <p:spPr>
          <a:xfrm>
            <a:off x="911424" y="205053"/>
            <a:ext cx="9814613" cy="1143001"/>
          </a:xfrm>
        </p:spPr>
        <p:txBody>
          <a:bodyPr>
            <a:normAutofit fontScale="90000"/>
          </a:bodyPr>
          <a:lstStyle/>
          <a:p>
            <a:pPr eaLnBrk="1" hangingPunct="1"/>
            <a:r>
              <a:rPr lang="en-US" altLang="en-US" dirty="0">
                <a:latin typeface="Times New Roman" panose="02020603050405020304" pitchFamily="18" charset="0"/>
                <a:cs typeface="Times New Roman" panose="02020603050405020304" pitchFamily="18" charset="0"/>
              </a:rPr>
              <a:t>Real-time application of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Merge Sort</a:t>
            </a:r>
            <a:endParaRPr lang="en-IN" alt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9F797E6-BB48-4385-BC3F-CABA20E9519B}"/>
              </a:ext>
            </a:extLst>
          </p:cNvPr>
          <p:cNvSpPr>
            <a:spLocks noGrp="1"/>
          </p:cNvSpPr>
          <p:nvPr>
            <p:ph idx="1"/>
          </p:nvPr>
        </p:nvSpPr>
        <p:spPr>
          <a:xfrm>
            <a:off x="761944" y="1796819"/>
            <a:ext cx="10518632" cy="4512501"/>
          </a:xfrm>
        </p:spPr>
        <p:txBody>
          <a:bodyPr>
            <a:normAutofit/>
          </a:bodyPr>
          <a:lstStyle/>
          <a:p>
            <a:pPr marL="0" indent="0" algn="just">
              <a:buNone/>
              <a:defRPr/>
            </a:pPr>
            <a:r>
              <a:rPr lang="en-US" sz="3733" b="1" dirty="0">
                <a:latin typeface="Times New Roman" panose="02020603050405020304" pitchFamily="18" charset="0"/>
                <a:cs typeface="Times New Roman" panose="02020603050405020304" pitchFamily="18" charset="0"/>
              </a:rPr>
              <a:t>The e-commerce application </a:t>
            </a:r>
          </a:p>
          <a:p>
            <a:pPr algn="just" eaLnBrk="1" hangingPunct="1">
              <a:defRPr/>
            </a:pPr>
            <a:r>
              <a:rPr lang="en-US" sz="2667" dirty="0">
                <a:latin typeface="Times New Roman" panose="02020603050405020304" pitchFamily="18" charset="0"/>
                <a:cs typeface="Times New Roman" panose="02020603050405020304" pitchFamily="18" charset="0"/>
              </a:rPr>
              <a:t>Have you ever noticed on any e-commerce website, they have this section of "You might like", they have maintained an array for all the user accounts and then whichever has the least number of inversion with your array of choices, they start recommending what they have bought or they like. </a:t>
            </a:r>
          </a:p>
          <a:p>
            <a:pPr algn="just" eaLnBrk="1" hangingPunct="1">
              <a:defRPr/>
            </a:pPr>
            <a:r>
              <a:rPr lang="en-US" sz="2667" b="1" u="sng" dirty="0">
                <a:latin typeface="Times New Roman" panose="02020603050405020304" pitchFamily="18" charset="0"/>
                <a:cs typeface="Times New Roman" panose="02020603050405020304" pitchFamily="18" charset="0"/>
              </a:rPr>
              <a:t>Some e-commerce website like policybazaar.com , trivago.com etc.</a:t>
            </a:r>
            <a:r>
              <a:rPr lang="en-US" sz="2667" dirty="0">
                <a:latin typeface="Times New Roman" panose="02020603050405020304" pitchFamily="18" charset="0"/>
                <a:cs typeface="Times New Roman" panose="02020603050405020304" pitchFamily="18" charset="0"/>
              </a:rPr>
              <a:t> use there search engine for collecting data from other website to provide minimum cost of booking hotel room or purchasing product </a:t>
            </a:r>
            <a:endParaRPr lang="en-IN" sz="2667" dirty="0">
              <a:latin typeface="Times New Roman" panose="02020603050405020304" pitchFamily="18" charset="0"/>
              <a:cs typeface="Times New Roman" panose="02020603050405020304" pitchFamily="18" charset="0"/>
            </a:endParaRPr>
          </a:p>
        </p:txBody>
      </p:sp>
      <p:pic>
        <p:nvPicPr>
          <p:cNvPr id="4" name="Picture 4" descr="See the source image">
            <a:extLst>
              <a:ext uri="{FF2B5EF4-FFF2-40B4-BE49-F238E27FC236}">
                <a16:creationId xmlns:a16="http://schemas.microsoft.com/office/drawing/2014/main" id="{C501E396-2E68-42D9-AFB3-DF872627A4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90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4" descr="See the source image">
            <a:extLst>
              <a:ext uri="{FF2B5EF4-FFF2-40B4-BE49-F238E27FC236}">
                <a16:creationId xmlns:a16="http://schemas.microsoft.com/office/drawing/2014/main" id="{11391F53-99B4-4622-9F7C-45D637B21C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C912C0-E53E-4133-A14E-0BD600DEAD7A}"/>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QUICK SORT</a:t>
            </a:r>
            <a:endParaRPr lang="en-IN" sz="7200" b="1" dirty="0">
              <a:solidFill>
                <a:srgbClr val="A20000"/>
              </a:solidFill>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4367B406-295B-442B-8FDD-18DA4217D3F8}"/>
              </a:ext>
            </a:extLst>
          </p:cNvPr>
          <p:cNvSpPr>
            <a:spLocks noGrp="1" noChangeArrowheads="1"/>
          </p:cNvSpPr>
          <p:nvPr>
            <p:ph idx="1"/>
          </p:nvPr>
        </p:nvSpPr>
        <p:spPr>
          <a:xfrm>
            <a:off x="375332" y="1316765"/>
            <a:ext cx="10972800" cy="4525963"/>
          </a:xfrm>
        </p:spPr>
        <p:txBody>
          <a:bodyPr>
            <a:normAutofit/>
          </a:bodyPr>
          <a:lstStyle/>
          <a:p>
            <a:pPr algn="just"/>
            <a:r>
              <a:rPr lang="en-US" altLang="en-US" sz="3200" dirty="0">
                <a:latin typeface="Times New Roman" panose="02020603050405020304" pitchFamily="18" charset="0"/>
                <a:cs typeface="Times New Roman" panose="02020603050405020304" pitchFamily="18" charset="0"/>
              </a:rPr>
              <a:t>Separating the list into two parts. Initially, a pivot element is chosen by partitioning algorithm. The left part of the pivot holds the smaller values than the pivot, and right part holds the larger value. </a:t>
            </a:r>
          </a:p>
          <a:p>
            <a:pPr algn="just"/>
            <a:r>
              <a:rPr lang="en-US" altLang="en-US" sz="3200" dirty="0">
                <a:latin typeface="Times New Roman" panose="02020603050405020304" pitchFamily="18" charset="0"/>
                <a:cs typeface="Times New Roman" panose="02020603050405020304" pitchFamily="18" charset="0"/>
              </a:rPr>
              <a:t>After partitioning, each separate lists are partitioned using the same procedure.</a:t>
            </a:r>
            <a:endParaRPr lang="en-IN" altLang="en-US" sz="3200" dirty="0">
              <a:latin typeface="Times New Roman" panose="02020603050405020304" pitchFamily="18" charset="0"/>
              <a:cs typeface="Times New Roman" panose="02020603050405020304" pitchFamily="18" charset="0"/>
            </a:endParaRPr>
          </a:p>
        </p:txBody>
      </p:sp>
      <p:pic>
        <p:nvPicPr>
          <p:cNvPr id="7" name="Picture 2" descr="See the source image">
            <a:extLst>
              <a:ext uri="{FF2B5EF4-FFF2-40B4-BE49-F238E27FC236}">
                <a16:creationId xmlns:a16="http://schemas.microsoft.com/office/drawing/2014/main" id="{DC87F642-7298-4DBA-84AA-6BAC9CE00FC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3659" y="4485118"/>
            <a:ext cx="5664629" cy="339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197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4" descr="See the source image">
            <a:extLst>
              <a:ext uri="{FF2B5EF4-FFF2-40B4-BE49-F238E27FC236}">
                <a16:creationId xmlns:a16="http://schemas.microsoft.com/office/drawing/2014/main" id="{11391F53-99B4-4622-9F7C-45D637B21C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C912C0-E53E-4133-A14E-0BD600DEAD7A}"/>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QUICK SORT</a:t>
            </a:r>
            <a:endParaRPr lang="en-IN" sz="7200" b="1" dirty="0">
              <a:solidFill>
                <a:srgbClr val="A20000"/>
              </a:solidFill>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4367B406-295B-442B-8FDD-18DA4217D3F8}"/>
              </a:ext>
            </a:extLst>
          </p:cNvPr>
          <p:cNvSpPr>
            <a:spLocks noGrp="1" noChangeArrowheads="1"/>
          </p:cNvSpPr>
          <p:nvPr>
            <p:ph idx="1"/>
          </p:nvPr>
        </p:nvSpPr>
        <p:spPr>
          <a:xfrm>
            <a:off x="375332" y="1316765"/>
            <a:ext cx="10972800" cy="4525963"/>
          </a:xfrm>
        </p:spPr>
        <p:txBody>
          <a:bodyPr>
            <a:normAutofit fontScale="85000" lnSpcReduction="20000"/>
          </a:bodyPr>
          <a:lstStyle/>
          <a:p>
            <a:pPr algn="just"/>
            <a:r>
              <a:rPr lang="en-US" altLang="en-US" sz="3200" b="1" dirty="0">
                <a:solidFill>
                  <a:srgbClr val="C00000"/>
                </a:solidFill>
                <a:latin typeface="Times New Roman" panose="02020603050405020304" pitchFamily="18" charset="0"/>
                <a:cs typeface="Times New Roman" panose="02020603050405020304" pitchFamily="18" charset="0"/>
              </a:rPr>
              <a:t>Algorithm: </a:t>
            </a:r>
            <a:r>
              <a:rPr lang="en-US" altLang="en-US" sz="3200" b="1" dirty="0" err="1">
                <a:solidFill>
                  <a:srgbClr val="C00000"/>
                </a:solidFill>
                <a:latin typeface="Times New Roman" panose="02020603050405020304" pitchFamily="18" charset="0"/>
                <a:cs typeface="Times New Roman" panose="02020603050405020304" pitchFamily="18" charset="0"/>
              </a:rPr>
              <a:t>quickSort</a:t>
            </a:r>
            <a:r>
              <a:rPr lang="en-US" altLang="en-US" sz="3200" b="1" dirty="0">
                <a:solidFill>
                  <a:srgbClr val="C00000"/>
                </a:solidFill>
                <a:latin typeface="Times New Roman" panose="02020603050405020304" pitchFamily="18" charset="0"/>
                <a:cs typeface="Times New Roman" panose="02020603050405020304" pitchFamily="18" charset="0"/>
              </a:rPr>
              <a:t>(array, left, right)</a:t>
            </a:r>
          </a:p>
          <a:p>
            <a:pPr marL="0" indent="0" algn="just">
              <a:buNone/>
            </a:pPr>
            <a:r>
              <a:rPr lang="en-US" altLang="en-US" sz="3200" dirty="0">
                <a:latin typeface="Times New Roman" panose="02020603050405020304" pitchFamily="18" charset="0"/>
                <a:cs typeface="Times New Roman" panose="02020603050405020304" pitchFamily="18" charset="0"/>
              </a:rPr>
              <a:t>	Input − An array of data, and lower and upper bound of the array</a:t>
            </a:r>
          </a:p>
          <a:p>
            <a:pPr marL="0" indent="0" algn="just">
              <a:buNone/>
            </a:pPr>
            <a:r>
              <a:rPr lang="en-US" altLang="en-US" sz="3200" dirty="0">
                <a:latin typeface="Times New Roman" panose="02020603050405020304" pitchFamily="18" charset="0"/>
                <a:cs typeface="Times New Roman" panose="02020603050405020304" pitchFamily="18" charset="0"/>
              </a:rPr>
              <a:t>	Output − The sorted Array</a:t>
            </a:r>
          </a:p>
          <a:p>
            <a:pPr algn="just"/>
            <a:endParaRPr lang="en-US" altLang="en-US" sz="3200" dirty="0">
              <a:latin typeface="Times New Roman" panose="02020603050405020304" pitchFamily="18" charset="0"/>
              <a:cs typeface="Times New Roman" panose="02020603050405020304" pitchFamily="18" charset="0"/>
            </a:endParaRPr>
          </a:p>
          <a:p>
            <a:pPr algn="just"/>
            <a:r>
              <a:rPr lang="en-US" altLang="en-US" sz="3200" dirty="0">
                <a:solidFill>
                  <a:srgbClr val="002060"/>
                </a:solidFill>
                <a:latin typeface="Times New Roman" panose="02020603050405020304" pitchFamily="18" charset="0"/>
                <a:cs typeface="Times New Roman" panose="02020603050405020304" pitchFamily="18" charset="0"/>
              </a:rPr>
              <a:t>Begin</a:t>
            </a:r>
          </a:p>
          <a:p>
            <a:pPr marL="0" indent="0" algn="just">
              <a:buNone/>
            </a:pPr>
            <a:r>
              <a:rPr lang="en-US" altLang="en-US" sz="3200" dirty="0">
                <a:solidFill>
                  <a:srgbClr val="002060"/>
                </a:solidFill>
                <a:latin typeface="Times New Roman" panose="02020603050405020304" pitchFamily="18" charset="0"/>
                <a:cs typeface="Times New Roman" panose="02020603050405020304" pitchFamily="18" charset="0"/>
              </a:rPr>
              <a:t>        if left &lt; right then </a:t>
            </a:r>
          </a:p>
          <a:p>
            <a:pPr marL="0" indent="0" algn="just">
              <a:buNone/>
            </a:pPr>
            <a:r>
              <a:rPr lang="en-US" altLang="en-US" sz="3200" dirty="0">
                <a:solidFill>
                  <a:srgbClr val="002060"/>
                </a:solidFill>
                <a:latin typeface="Times New Roman" panose="02020603050405020304" pitchFamily="18" charset="0"/>
                <a:cs typeface="Times New Roman" panose="02020603050405020304" pitchFamily="18" charset="0"/>
              </a:rPr>
              <a:t>	q = partition(</a:t>
            </a:r>
            <a:r>
              <a:rPr lang="en-US" altLang="en-US" sz="3200" dirty="0" err="1">
                <a:solidFill>
                  <a:srgbClr val="002060"/>
                </a:solidFill>
                <a:latin typeface="Times New Roman" panose="02020603050405020304" pitchFamily="18" charset="0"/>
                <a:cs typeface="Times New Roman" panose="02020603050405020304" pitchFamily="18" charset="0"/>
              </a:rPr>
              <a:t>arraym</a:t>
            </a:r>
            <a:r>
              <a:rPr lang="en-US" altLang="en-US" sz="3200" dirty="0">
                <a:solidFill>
                  <a:srgbClr val="002060"/>
                </a:solidFill>
                <a:latin typeface="Times New Roman" panose="02020603050405020304" pitchFamily="18" charset="0"/>
                <a:cs typeface="Times New Roman" panose="02020603050405020304" pitchFamily="18" charset="0"/>
              </a:rPr>
              <a:t> left, right)</a:t>
            </a:r>
          </a:p>
          <a:p>
            <a:pPr marL="0" indent="0" algn="just">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quickSort</a:t>
            </a:r>
            <a:r>
              <a:rPr lang="en-US" altLang="en-US" sz="3200" dirty="0">
                <a:solidFill>
                  <a:srgbClr val="002060"/>
                </a:solidFill>
                <a:latin typeface="Times New Roman" panose="02020603050405020304" pitchFamily="18" charset="0"/>
                <a:cs typeface="Times New Roman" panose="02020603050405020304" pitchFamily="18" charset="0"/>
              </a:rPr>
              <a:t>(array, left, q-1)</a:t>
            </a:r>
          </a:p>
          <a:p>
            <a:pPr marL="0" indent="0" algn="just">
              <a:buNone/>
            </a:pPr>
            <a:r>
              <a:rPr lang="en-US" altLang="en-US" sz="3200" dirty="0">
                <a:solidFill>
                  <a:srgbClr val="002060"/>
                </a:solidFill>
                <a:latin typeface="Times New Roman" panose="02020603050405020304" pitchFamily="18" charset="0"/>
                <a:cs typeface="Times New Roman" panose="02020603050405020304" pitchFamily="18" charset="0"/>
              </a:rPr>
              <a:t>	</a:t>
            </a:r>
            <a:r>
              <a:rPr lang="en-US" altLang="en-US" sz="3200" dirty="0" err="1">
                <a:solidFill>
                  <a:srgbClr val="002060"/>
                </a:solidFill>
                <a:latin typeface="Times New Roman" panose="02020603050405020304" pitchFamily="18" charset="0"/>
                <a:cs typeface="Times New Roman" panose="02020603050405020304" pitchFamily="18" charset="0"/>
              </a:rPr>
              <a:t>quickSort</a:t>
            </a:r>
            <a:r>
              <a:rPr lang="en-US" altLang="en-US" sz="3200" dirty="0">
                <a:solidFill>
                  <a:srgbClr val="002060"/>
                </a:solidFill>
                <a:latin typeface="Times New Roman" panose="02020603050405020304" pitchFamily="18" charset="0"/>
                <a:cs typeface="Times New Roman" panose="02020603050405020304" pitchFamily="18" charset="0"/>
              </a:rPr>
              <a:t>(array, q+1, right)</a:t>
            </a:r>
          </a:p>
          <a:p>
            <a:pPr algn="just"/>
            <a:r>
              <a:rPr lang="en-US" altLang="en-US" sz="3200" dirty="0">
                <a:solidFill>
                  <a:srgbClr val="002060"/>
                </a:solidFill>
                <a:latin typeface="Times New Roman" panose="02020603050405020304" pitchFamily="18" charset="0"/>
                <a:cs typeface="Times New Roman" panose="02020603050405020304" pitchFamily="18" charset="0"/>
              </a:rPr>
              <a:t>End</a:t>
            </a:r>
            <a:endParaRPr lang="en-IN" altLang="en-US" sz="3200" dirty="0">
              <a:solidFill>
                <a:srgbClr val="002060"/>
              </a:solidFill>
              <a:latin typeface="Times New Roman" panose="02020603050405020304" pitchFamily="18" charset="0"/>
              <a:cs typeface="Times New Roman" panose="02020603050405020304" pitchFamily="18" charset="0"/>
            </a:endParaRPr>
          </a:p>
        </p:txBody>
      </p:sp>
      <p:pic>
        <p:nvPicPr>
          <p:cNvPr id="7" name="Picture 2" descr="See the source image">
            <a:extLst>
              <a:ext uri="{FF2B5EF4-FFF2-40B4-BE49-F238E27FC236}">
                <a16:creationId xmlns:a16="http://schemas.microsoft.com/office/drawing/2014/main" id="{DC87F642-7298-4DBA-84AA-6BAC9CE00FC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43276" y="3250998"/>
            <a:ext cx="5664629" cy="339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26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349300544"/>
              </p:ext>
            </p:extLst>
          </p:nvPr>
        </p:nvGraphicFramePr>
        <p:xfrm>
          <a:off x="1052421" y="384672"/>
          <a:ext cx="10000714" cy="6236516"/>
        </p:xfrm>
        <a:graphic>
          <a:graphicData uri="http://schemas.openxmlformats.org/drawingml/2006/table">
            <a:tbl>
              <a:tblPr>
                <a:tableStyleId>{5940675A-B579-460E-94D1-54222C63F5DA}</a:tableStyleId>
              </a:tblPr>
              <a:tblGrid>
                <a:gridCol w="737163">
                  <a:extLst>
                    <a:ext uri="{9D8B030D-6E8A-4147-A177-3AD203B41FA5}">
                      <a16:colId xmlns:a16="http://schemas.microsoft.com/office/drawing/2014/main" val="1485531691"/>
                    </a:ext>
                  </a:extLst>
                </a:gridCol>
                <a:gridCol w="1868016">
                  <a:extLst>
                    <a:ext uri="{9D8B030D-6E8A-4147-A177-3AD203B41FA5}">
                      <a16:colId xmlns:a16="http://schemas.microsoft.com/office/drawing/2014/main" val="2254087199"/>
                    </a:ext>
                  </a:extLst>
                </a:gridCol>
                <a:gridCol w="7395535">
                  <a:extLst>
                    <a:ext uri="{9D8B030D-6E8A-4147-A177-3AD203B41FA5}">
                      <a16:colId xmlns:a16="http://schemas.microsoft.com/office/drawing/2014/main" val="2034766971"/>
                    </a:ext>
                  </a:extLst>
                </a:gridCol>
              </a:tblGrid>
              <a:tr h="525946">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check whether the year entered by the user is a leap year or not.</a:t>
                      </a:r>
                      <a:endParaRPr lang="en-US" sz="1800" b="0" i="0" u="none" strike="noStrike" cap="none" spc="0">
                        <a:solidFill>
                          <a:schemeClr val="tx1"/>
                        </a:solidFill>
                        <a:effectLst/>
                        <a:latin typeface="Calibri" panose="020F0502020204030204" pitchFamily="34" charset="0"/>
                      </a:endParaRPr>
                    </a:p>
                  </a:txBody>
                  <a:tcPr marL="1389" marR="1389" marT="1389" marB="39755" anchor="b"/>
                </a:tc>
                <a:extLst>
                  <a:ext uri="{0D108BD9-81ED-4DB2-BD59-A6C34878D82A}">
                    <a16:rowId xmlns:a16="http://schemas.microsoft.com/office/drawing/2014/main" val="3007813897"/>
                  </a:ext>
                </a:extLst>
              </a:tr>
              <a:tr h="525946">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check whether three given integer values are in the range 20..50 inclusive. Return true if 1 or more of them are in the said range otherwise return false.</a:t>
                      </a:r>
                      <a:endParaRPr lang="en-US" sz="1800" b="0" i="0" u="none" strike="noStrike" cap="none" spc="0">
                        <a:solidFill>
                          <a:schemeClr val="tx1"/>
                        </a:solidFill>
                        <a:effectLst/>
                        <a:latin typeface="Calibri" panose="020F0502020204030204" pitchFamily="34" charset="0"/>
                      </a:endParaRPr>
                    </a:p>
                  </a:txBody>
                  <a:tcPr marL="1389" marR="1389" marT="1389" marB="39755" anchor="b"/>
                </a:tc>
                <a:extLst>
                  <a:ext uri="{0D108BD9-81ED-4DB2-BD59-A6C34878D82A}">
                    <a16:rowId xmlns:a16="http://schemas.microsoft.com/office/drawing/2014/main" val="1631311753"/>
                  </a:ext>
                </a:extLst>
              </a:tr>
              <a:tr h="525946">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check if two given non-negative integers have the same last digit.</a:t>
                      </a:r>
                      <a:endParaRPr lang="en-US" sz="1800" b="0" i="0" u="none" strike="noStrike" cap="none" spc="0">
                        <a:solidFill>
                          <a:schemeClr val="tx1"/>
                        </a:solidFill>
                        <a:effectLst/>
                        <a:latin typeface="Calibri" panose="020F0502020204030204" pitchFamily="34" charset="0"/>
                      </a:endParaRPr>
                    </a:p>
                  </a:txBody>
                  <a:tcPr marL="1389" marR="1389" marT="1389" marB="39755" anchor="b"/>
                </a:tc>
                <a:extLst>
                  <a:ext uri="{0D108BD9-81ED-4DB2-BD59-A6C34878D82A}">
                    <a16:rowId xmlns:a16="http://schemas.microsoft.com/office/drawing/2014/main" val="4078961996"/>
                  </a:ext>
                </a:extLst>
              </a:tr>
              <a:tr h="525946">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Write a program in C to read any day number in integer and display day name in the word</a:t>
                      </a:r>
                      <a:endParaRPr lang="en-US" sz="1800" b="0" i="0" u="none" strike="noStrike" cap="none" spc="0">
                        <a:solidFill>
                          <a:schemeClr val="tx1"/>
                        </a:solidFill>
                        <a:effectLst/>
                        <a:latin typeface="Calibri" panose="020F0502020204030204" pitchFamily="34" charset="0"/>
                      </a:endParaRPr>
                    </a:p>
                  </a:txBody>
                  <a:tcPr marL="1389" marR="1389" marT="1389" marB="39755" anchor="b"/>
                </a:tc>
                <a:extLst>
                  <a:ext uri="{0D108BD9-81ED-4DB2-BD59-A6C34878D82A}">
                    <a16:rowId xmlns:a16="http://schemas.microsoft.com/office/drawing/2014/main" val="3693041705"/>
                  </a:ext>
                </a:extLst>
              </a:tr>
              <a:tr h="525946">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Write a C program to check whether a triangle is Equilateral, Isosceles or Scalene.</a:t>
                      </a:r>
                      <a:endParaRPr lang="en-US" sz="1800" b="0" i="0" u="none" strike="noStrike" cap="none" spc="0">
                        <a:solidFill>
                          <a:schemeClr val="tx1"/>
                        </a:solidFill>
                        <a:effectLst/>
                        <a:latin typeface="Calibri" panose="020F0502020204030204" pitchFamily="34" charset="0"/>
                      </a:endParaRPr>
                    </a:p>
                  </a:txBody>
                  <a:tcPr marL="1389" marR="1389" marT="1389" marB="39755" anchor="b"/>
                </a:tc>
                <a:extLst>
                  <a:ext uri="{0D108BD9-81ED-4DB2-BD59-A6C34878D82A}">
                    <a16:rowId xmlns:a16="http://schemas.microsoft.com/office/drawing/2014/main" val="4247885648"/>
                  </a:ext>
                </a:extLst>
              </a:tr>
              <a:tr h="525946">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ctr"/>
                      <a:r>
                        <a:rPr lang="en-US" sz="1800" u="none" strike="noStrike" cap="none" spc="0" dirty="0">
                          <a:solidFill>
                            <a:schemeClr val="tx1"/>
                          </a:solidFill>
                          <a:effectLst/>
                        </a:rPr>
                        <a:t>Write a program in C to read any Month Number in integer and display the number of days for this month</a:t>
                      </a:r>
                      <a:endParaRPr lang="en-US" sz="1800" b="0" i="0" u="none" strike="noStrike" cap="none" spc="0" dirty="0">
                        <a:solidFill>
                          <a:schemeClr val="tx1"/>
                        </a:solidFill>
                        <a:effectLst/>
                        <a:latin typeface="Calibri" panose="020F0502020204030204" pitchFamily="34" charset="0"/>
                      </a:endParaRPr>
                    </a:p>
                  </a:txBody>
                  <a:tcPr marL="1389" marR="1389" marT="1389" marB="39755" anchor="ctr"/>
                </a:tc>
                <a:extLst>
                  <a:ext uri="{0D108BD9-81ED-4DB2-BD59-A6C34878D82A}">
                    <a16:rowId xmlns:a16="http://schemas.microsoft.com/office/drawing/2014/main" val="1038346039"/>
                  </a:ext>
                </a:extLst>
              </a:tr>
              <a:tr h="1889449">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dirty="0">
                          <a:solidFill>
                            <a:schemeClr val="tx1"/>
                          </a:solidFill>
                          <a:effectLst/>
                        </a:rPr>
                        <a:t>Control Structure</a:t>
                      </a:r>
                      <a:endParaRPr lang="en-US" sz="1800" b="0" i="0" u="none" strike="noStrike" cap="none" spc="0" dirty="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Write a C program to read temperature in centigrade and display a suitable message according to temperature state below : Go to the editor</a:t>
                      </a:r>
                      <a:br>
                        <a:rPr lang="en-US" sz="1800" u="none" strike="noStrike" cap="none" spc="0">
                          <a:solidFill>
                            <a:schemeClr val="tx1"/>
                          </a:solidFill>
                          <a:effectLst/>
                        </a:rPr>
                      </a:br>
                      <a:r>
                        <a:rPr lang="en-US" sz="1800" u="none" strike="noStrike" cap="none" spc="0">
                          <a:solidFill>
                            <a:schemeClr val="tx1"/>
                          </a:solidFill>
                          <a:effectLst/>
                        </a:rPr>
                        <a:t>Temp &lt; 0 then Freezing weather</a:t>
                      </a:r>
                      <a:br>
                        <a:rPr lang="en-US" sz="1800" u="none" strike="noStrike" cap="none" spc="0">
                          <a:solidFill>
                            <a:schemeClr val="tx1"/>
                          </a:solidFill>
                          <a:effectLst/>
                        </a:rPr>
                      </a:br>
                      <a:r>
                        <a:rPr lang="en-US" sz="1800" u="none" strike="noStrike" cap="none" spc="0">
                          <a:solidFill>
                            <a:schemeClr val="tx1"/>
                          </a:solidFill>
                          <a:effectLst/>
                        </a:rPr>
                        <a:t>Temp 0-10 then Very Cold weather</a:t>
                      </a:r>
                      <a:br>
                        <a:rPr lang="en-US" sz="1800" u="none" strike="noStrike" cap="none" spc="0">
                          <a:solidFill>
                            <a:schemeClr val="tx1"/>
                          </a:solidFill>
                          <a:effectLst/>
                        </a:rPr>
                      </a:br>
                      <a:r>
                        <a:rPr lang="en-US" sz="1800" u="none" strike="noStrike" cap="none" spc="0">
                          <a:solidFill>
                            <a:schemeClr val="tx1"/>
                          </a:solidFill>
                          <a:effectLst/>
                        </a:rPr>
                        <a:t>Temp 10-20 then Cold weather</a:t>
                      </a:r>
                      <a:br>
                        <a:rPr lang="en-US" sz="1800" u="none" strike="noStrike" cap="none" spc="0">
                          <a:solidFill>
                            <a:schemeClr val="tx1"/>
                          </a:solidFill>
                          <a:effectLst/>
                        </a:rPr>
                      </a:br>
                      <a:r>
                        <a:rPr lang="en-US" sz="1800" u="none" strike="noStrike" cap="none" spc="0">
                          <a:solidFill>
                            <a:schemeClr val="tx1"/>
                          </a:solidFill>
                          <a:effectLst/>
                        </a:rPr>
                        <a:t>Temp 20-30 then Normal in Temp</a:t>
                      </a:r>
                      <a:br>
                        <a:rPr lang="en-US" sz="1800" u="none" strike="noStrike" cap="none" spc="0">
                          <a:solidFill>
                            <a:schemeClr val="tx1"/>
                          </a:solidFill>
                          <a:effectLst/>
                        </a:rPr>
                      </a:br>
                      <a:r>
                        <a:rPr lang="en-US" sz="1800" u="none" strike="noStrike" cap="none" spc="0">
                          <a:solidFill>
                            <a:schemeClr val="tx1"/>
                          </a:solidFill>
                          <a:effectLst/>
                        </a:rPr>
                        <a:t>Temp 30-40 then Its Hot</a:t>
                      </a:r>
                      <a:br>
                        <a:rPr lang="en-US" sz="1800" u="none" strike="noStrike" cap="none" spc="0">
                          <a:solidFill>
                            <a:schemeClr val="tx1"/>
                          </a:solidFill>
                          <a:effectLst/>
                        </a:rPr>
                      </a:br>
                      <a:r>
                        <a:rPr lang="en-US" sz="1800" u="none" strike="noStrike" cap="none" spc="0">
                          <a:solidFill>
                            <a:schemeClr val="tx1"/>
                          </a:solidFill>
                          <a:effectLst/>
                        </a:rPr>
                        <a:t>Temp &gt;=40 then Its Very Hot</a:t>
                      </a:r>
                      <a:endParaRPr lang="en-US" sz="1800" b="0" i="0" u="none" strike="noStrike" cap="none" spc="0">
                        <a:solidFill>
                          <a:schemeClr val="tx1"/>
                        </a:solidFill>
                        <a:effectLst/>
                        <a:latin typeface="Calibri" panose="020F0502020204030204" pitchFamily="34" charset="0"/>
                      </a:endParaRPr>
                    </a:p>
                  </a:txBody>
                  <a:tcPr marL="1389" marR="1389" marT="1389" marB="39755" anchor="b"/>
                </a:tc>
                <a:extLst>
                  <a:ext uri="{0D108BD9-81ED-4DB2-BD59-A6C34878D82A}">
                    <a16:rowId xmlns:a16="http://schemas.microsoft.com/office/drawing/2014/main" val="2714054806"/>
                  </a:ext>
                </a:extLst>
              </a:tr>
              <a:tr h="525946">
                <a:tc>
                  <a:txBody>
                    <a:bodyPr/>
                    <a:lstStyle/>
                    <a:p>
                      <a:pPr algn="l" fontAlgn="b"/>
                      <a:r>
                        <a:rPr lang="en-US" sz="1800" u="none" strike="noStrike" cap="none" spc="0">
                          <a:solidFill>
                            <a:schemeClr val="tx1"/>
                          </a:solidFill>
                          <a:effectLst/>
                        </a:rPr>
                        <a:t>Day1</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a:solidFill>
                            <a:schemeClr val="tx1"/>
                          </a:solidFill>
                          <a:effectLst/>
                        </a:rPr>
                        <a:t>Control Structure</a:t>
                      </a:r>
                      <a:endParaRPr lang="en-US" sz="1800" b="0" i="0" u="none" strike="noStrike" cap="none" spc="0">
                        <a:solidFill>
                          <a:schemeClr val="tx1"/>
                        </a:solidFill>
                        <a:effectLst/>
                        <a:latin typeface="Calibri" panose="020F0502020204030204" pitchFamily="34" charset="0"/>
                      </a:endParaRPr>
                    </a:p>
                  </a:txBody>
                  <a:tcPr marL="1389" marR="1389" marT="1389" marB="39755" anchor="b"/>
                </a:tc>
                <a:tc>
                  <a:txBody>
                    <a:bodyPr/>
                    <a:lstStyle/>
                    <a:p>
                      <a:pPr algn="l" fontAlgn="b"/>
                      <a:r>
                        <a:rPr lang="en-US" sz="1800" u="none" strike="noStrike" cap="none" spc="0" dirty="0">
                          <a:solidFill>
                            <a:schemeClr val="tx1"/>
                          </a:solidFill>
                          <a:effectLst/>
                        </a:rPr>
                        <a:t>Write a C program to accept a coordinate point in a XY coordinate system and determine in which quadrant the coordinate point lies.</a:t>
                      </a:r>
                      <a:endParaRPr lang="en-US" sz="1800" b="0" i="0" u="none" strike="noStrike" cap="none" spc="0" dirty="0">
                        <a:solidFill>
                          <a:schemeClr val="tx1"/>
                        </a:solidFill>
                        <a:effectLst/>
                        <a:latin typeface="Calibri" panose="020F0502020204030204" pitchFamily="34" charset="0"/>
                      </a:endParaRPr>
                    </a:p>
                  </a:txBody>
                  <a:tcPr marL="1389" marR="1389" marT="1389" marB="39755" anchor="b"/>
                </a:tc>
                <a:extLst>
                  <a:ext uri="{0D108BD9-81ED-4DB2-BD59-A6C34878D82A}">
                    <a16:rowId xmlns:a16="http://schemas.microsoft.com/office/drawing/2014/main" val="2422912450"/>
                  </a:ext>
                </a:extLst>
              </a:tr>
            </a:tbl>
          </a:graphicData>
        </a:graphic>
      </p:graphicFrame>
    </p:spTree>
    <p:extLst>
      <p:ext uri="{BB962C8B-B14F-4D97-AF65-F5344CB8AC3E}">
        <p14:creationId xmlns:p14="http://schemas.microsoft.com/office/powerpoint/2010/main" val="287224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35A9-A960-493E-B611-2D3686331B26}"/>
              </a:ext>
            </a:extLst>
          </p:cNvPr>
          <p:cNvSpPr>
            <a:spLocks noGrp="1"/>
          </p:cNvSpPr>
          <p:nvPr>
            <p:ph type="ctrTitle"/>
          </p:nvPr>
        </p:nvSpPr>
        <p:spPr/>
        <p:txBody>
          <a:bodyPr>
            <a:noAutofit/>
          </a:bodyPr>
          <a:lstStyle/>
          <a:p>
            <a:r>
              <a:rPr lang="en-US" sz="5333" b="1" dirty="0">
                <a:solidFill>
                  <a:srgbClr val="002060"/>
                </a:solidFill>
                <a:latin typeface="Times New Roman" panose="02020603050405020304" pitchFamily="18" charset="0"/>
                <a:cs typeface="Times New Roman" panose="02020603050405020304" pitchFamily="18" charset="0"/>
              </a:rPr>
              <a:t>Some Important Concepts</a:t>
            </a:r>
            <a:endParaRPr lang="en-IN" sz="5333" b="1" dirty="0">
              <a:solidFill>
                <a:srgbClr val="002060"/>
              </a:solidFill>
            </a:endParaRPr>
          </a:p>
        </p:txBody>
      </p:sp>
      <p:sp>
        <p:nvSpPr>
          <p:cNvPr id="4" name="Subtitle 3">
            <a:extLst>
              <a:ext uri="{FF2B5EF4-FFF2-40B4-BE49-F238E27FC236}">
                <a16:creationId xmlns:a16="http://schemas.microsoft.com/office/drawing/2014/main" id="{6DB8B624-F6B1-47BA-91A9-84F16C0A0909}"/>
              </a:ext>
            </a:extLst>
          </p:cNvPr>
          <p:cNvSpPr>
            <a:spLocks noGrp="1"/>
          </p:cNvSpPr>
          <p:nvPr>
            <p:ph type="subTitle" idx="1"/>
          </p:nvPr>
        </p:nvSpPr>
        <p:spPr/>
        <p:txBody>
          <a:bodyPr/>
          <a:lstStyle/>
          <a:p>
            <a:r>
              <a:rPr lang="en-IN" b="1" dirty="0">
                <a:solidFill>
                  <a:srgbClr val="C00000"/>
                </a:solidFill>
                <a:latin typeface="Times New Roman" panose="02020603050405020304" pitchFamily="18" charset="0"/>
                <a:cs typeface="Times New Roman" panose="02020603050405020304" pitchFamily="18" charset="0"/>
              </a:rPr>
              <a:t>Sorting</a:t>
            </a:r>
          </a:p>
        </p:txBody>
      </p:sp>
      <p:pic>
        <p:nvPicPr>
          <p:cNvPr id="5" name="Picture 4" descr="See the source image">
            <a:extLst>
              <a:ext uri="{FF2B5EF4-FFF2-40B4-BE49-F238E27FC236}">
                <a16:creationId xmlns:a16="http://schemas.microsoft.com/office/drawing/2014/main" id="{8FB0AD5B-95C1-4AB1-965D-BBA904FF05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600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35A9-A960-493E-B611-2D3686331B26}"/>
              </a:ext>
            </a:extLst>
          </p:cNvPr>
          <p:cNvSpPr>
            <a:spLocks noGrp="1"/>
          </p:cNvSpPr>
          <p:nvPr>
            <p:ph type="title"/>
          </p:nvPr>
        </p:nvSpPr>
        <p:spPr/>
        <p:txBody>
          <a:bodyPr>
            <a:noAutofit/>
          </a:bodyPr>
          <a:lstStyle/>
          <a:p>
            <a:r>
              <a:rPr lang="en-US" sz="4267" b="1" dirty="0">
                <a:solidFill>
                  <a:srgbClr val="C00000"/>
                </a:solidFill>
                <a:latin typeface="Times New Roman" panose="02020603050405020304" pitchFamily="18" charset="0"/>
                <a:cs typeface="Times New Roman" panose="02020603050405020304" pitchFamily="18" charset="0"/>
              </a:rPr>
              <a:t>In-place Sorting and Not-in-place Sorting</a:t>
            </a:r>
            <a:endParaRPr lang="en-IN" sz="4267" b="1" dirty="0">
              <a:solidFill>
                <a:srgbClr val="C00000"/>
              </a:solidFill>
            </a:endParaRPr>
          </a:p>
        </p:txBody>
      </p:sp>
      <p:sp>
        <p:nvSpPr>
          <p:cNvPr id="3" name="Content Placeholder 2">
            <a:extLst>
              <a:ext uri="{FF2B5EF4-FFF2-40B4-BE49-F238E27FC236}">
                <a16:creationId xmlns:a16="http://schemas.microsoft.com/office/drawing/2014/main" id="{08324992-C62B-42BD-8358-2827E9A60BD9}"/>
              </a:ext>
            </a:extLst>
          </p:cNvPr>
          <p:cNvSpPr>
            <a:spLocks noGrp="1"/>
          </p:cNvSpPr>
          <p:nvPr>
            <p:ph idx="1"/>
          </p:nvPr>
        </p:nvSpPr>
        <p:spPr>
          <a:xfrm>
            <a:off x="431371" y="1508787"/>
            <a:ext cx="10972800" cy="4525963"/>
          </a:xfrm>
        </p:spPr>
        <p:txBody>
          <a:bodyPr>
            <a:noAutofit/>
          </a:bodyPr>
          <a:lstStyle/>
          <a:p>
            <a:pPr algn="just"/>
            <a:r>
              <a:rPr lang="en-US" sz="3200" dirty="0">
                <a:solidFill>
                  <a:srgbClr val="002060"/>
                </a:solidFill>
                <a:latin typeface="Times New Roman" panose="02020603050405020304" pitchFamily="18" charset="0"/>
                <a:cs typeface="Times New Roman" panose="02020603050405020304" pitchFamily="18" charset="0"/>
              </a:rPr>
              <a:t>Sorting algorithms may require some extra space for comparison and temporary storage of few data elements. </a:t>
            </a:r>
          </a:p>
          <a:p>
            <a:pPr algn="just"/>
            <a:r>
              <a:rPr lang="en-US" sz="3200" b="1" dirty="0">
                <a:solidFill>
                  <a:srgbClr val="C00000"/>
                </a:solidFill>
                <a:latin typeface="Times New Roman" panose="02020603050405020304" pitchFamily="18" charset="0"/>
                <a:cs typeface="Times New Roman" panose="02020603050405020304" pitchFamily="18" charset="0"/>
              </a:rPr>
              <a:t>In-place Sorting </a:t>
            </a:r>
          </a:p>
          <a:p>
            <a:pPr lvl="1" algn="just"/>
            <a:r>
              <a:rPr lang="en-US" sz="2667" dirty="0">
                <a:latin typeface="Times New Roman" panose="02020603050405020304" pitchFamily="18" charset="0"/>
                <a:cs typeface="Times New Roman" panose="02020603050405020304" pitchFamily="18" charset="0"/>
              </a:rPr>
              <a:t>algorithms </a:t>
            </a:r>
            <a:r>
              <a:rPr lang="en-US" sz="2667" u="sng" dirty="0">
                <a:latin typeface="Times New Roman" panose="02020603050405020304" pitchFamily="18" charset="0"/>
                <a:cs typeface="Times New Roman" panose="02020603050405020304" pitchFamily="18" charset="0"/>
              </a:rPr>
              <a:t>do not require any extra space </a:t>
            </a:r>
            <a:r>
              <a:rPr lang="en-US" sz="2667" dirty="0">
                <a:latin typeface="Times New Roman" panose="02020603050405020304" pitchFamily="18" charset="0"/>
                <a:cs typeface="Times New Roman" panose="02020603050405020304" pitchFamily="18" charset="0"/>
              </a:rPr>
              <a:t>and sorting is said to happen in-place, or for example, within the array itself. </a:t>
            </a:r>
            <a:r>
              <a:rPr lang="en-US" sz="2667" dirty="0">
                <a:solidFill>
                  <a:srgbClr val="C00000"/>
                </a:solidFill>
                <a:latin typeface="Times New Roman" panose="02020603050405020304" pitchFamily="18" charset="0"/>
                <a:cs typeface="Times New Roman" panose="02020603050405020304" pitchFamily="18" charset="0"/>
              </a:rPr>
              <a:t>Like Bubble sort</a:t>
            </a:r>
          </a:p>
          <a:p>
            <a:pPr algn="just"/>
            <a:r>
              <a:rPr lang="en-US" sz="3200" b="1" dirty="0">
                <a:solidFill>
                  <a:srgbClr val="C00000"/>
                </a:solidFill>
                <a:latin typeface="Times New Roman" panose="02020603050405020304" pitchFamily="18" charset="0"/>
                <a:cs typeface="Times New Roman" panose="02020603050405020304" pitchFamily="18" charset="0"/>
              </a:rPr>
              <a:t>Not-in-place sorting </a:t>
            </a:r>
          </a:p>
          <a:p>
            <a:pPr lvl="1" algn="just"/>
            <a:r>
              <a:rPr lang="en-US" sz="2667" dirty="0">
                <a:latin typeface="Times New Roman" panose="02020603050405020304" pitchFamily="18" charset="0"/>
                <a:cs typeface="Times New Roman" panose="02020603050405020304" pitchFamily="18" charset="0"/>
              </a:rPr>
              <a:t>Sorting algorithm </a:t>
            </a:r>
            <a:r>
              <a:rPr lang="en-US" sz="2667" u="sng" dirty="0">
                <a:latin typeface="Times New Roman" panose="02020603050405020304" pitchFamily="18" charset="0"/>
                <a:cs typeface="Times New Roman" panose="02020603050405020304" pitchFamily="18" charset="0"/>
              </a:rPr>
              <a:t>requires space </a:t>
            </a:r>
            <a:r>
              <a:rPr lang="en-US" sz="2667" dirty="0">
                <a:latin typeface="Times New Roman" panose="02020603050405020304" pitchFamily="18" charset="0"/>
                <a:cs typeface="Times New Roman" panose="02020603050405020304" pitchFamily="18" charset="0"/>
              </a:rPr>
              <a:t>which is more than or equal to the elements being sorted. Sorting which uses equal or more space is called not-in-place sorting. </a:t>
            </a:r>
            <a:r>
              <a:rPr lang="en-US" sz="2667" dirty="0">
                <a:solidFill>
                  <a:srgbClr val="C00000"/>
                </a:solidFill>
                <a:latin typeface="Times New Roman" panose="02020603050405020304" pitchFamily="18" charset="0"/>
                <a:cs typeface="Times New Roman" panose="02020603050405020304" pitchFamily="18" charset="0"/>
              </a:rPr>
              <a:t>For example, Merge-sort.</a:t>
            </a:r>
            <a:endParaRPr lang="en-IN" sz="2667" dirty="0">
              <a:solidFill>
                <a:srgbClr val="C00000"/>
              </a:solidFill>
              <a:latin typeface="Times New Roman" panose="02020603050405020304" pitchFamily="18" charset="0"/>
              <a:cs typeface="Times New Roman" panose="02020603050405020304" pitchFamily="18" charset="0"/>
            </a:endParaRPr>
          </a:p>
        </p:txBody>
      </p:sp>
      <p:pic>
        <p:nvPicPr>
          <p:cNvPr id="4" name="Picture 4" descr="See the source image">
            <a:extLst>
              <a:ext uri="{FF2B5EF4-FFF2-40B4-BE49-F238E27FC236}">
                <a16:creationId xmlns:a16="http://schemas.microsoft.com/office/drawing/2014/main" id="{1849F767-B0F7-491F-B9DB-65DE03ADE1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252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35A9-A960-493E-B611-2D3686331B26}"/>
              </a:ext>
            </a:extLst>
          </p:cNvPr>
          <p:cNvSpPr>
            <a:spLocks noGrp="1"/>
          </p:cNvSpPr>
          <p:nvPr>
            <p:ph type="title"/>
          </p:nvPr>
        </p:nvSpPr>
        <p:spPr>
          <a:xfrm>
            <a:off x="513589" y="-27384"/>
            <a:ext cx="10972800" cy="1143000"/>
          </a:xfrm>
        </p:spPr>
        <p:txBody>
          <a:bodyPr>
            <a:noAutofit/>
          </a:bodyPr>
          <a:lstStyle/>
          <a:p>
            <a:r>
              <a:rPr lang="en-US" sz="4267" b="1" dirty="0">
                <a:solidFill>
                  <a:srgbClr val="C00000"/>
                </a:solidFill>
                <a:latin typeface="Times New Roman" panose="02020603050405020304" pitchFamily="18" charset="0"/>
                <a:cs typeface="Times New Roman" panose="02020603050405020304" pitchFamily="18" charset="0"/>
              </a:rPr>
              <a:t>Stable Sort and Unstable Sort</a:t>
            </a:r>
            <a:endParaRPr lang="en-IN" sz="4267" b="1" dirty="0">
              <a:solidFill>
                <a:srgbClr val="C00000"/>
              </a:solidFill>
            </a:endParaRPr>
          </a:p>
        </p:txBody>
      </p:sp>
      <p:sp>
        <p:nvSpPr>
          <p:cNvPr id="3" name="Content Placeholder 2">
            <a:extLst>
              <a:ext uri="{FF2B5EF4-FFF2-40B4-BE49-F238E27FC236}">
                <a16:creationId xmlns:a16="http://schemas.microsoft.com/office/drawing/2014/main" id="{08324992-C62B-42BD-8358-2827E9A60BD9}"/>
              </a:ext>
            </a:extLst>
          </p:cNvPr>
          <p:cNvSpPr>
            <a:spLocks noGrp="1"/>
          </p:cNvSpPr>
          <p:nvPr>
            <p:ph idx="1"/>
          </p:nvPr>
        </p:nvSpPr>
        <p:spPr>
          <a:xfrm>
            <a:off x="335360" y="1206764"/>
            <a:ext cx="10972800" cy="4525963"/>
          </a:xfrm>
        </p:spPr>
        <p:txBody>
          <a:bodyPr>
            <a:noAutofit/>
          </a:bodyPr>
          <a:lstStyle/>
          <a:p>
            <a:pPr algn="just"/>
            <a:r>
              <a:rPr lang="en-US" sz="3200" dirty="0">
                <a:solidFill>
                  <a:srgbClr val="002060"/>
                </a:solidFill>
                <a:latin typeface="Times New Roman" panose="02020603050405020304" pitchFamily="18" charset="0"/>
                <a:cs typeface="Times New Roman" panose="02020603050405020304" pitchFamily="18" charset="0"/>
              </a:rPr>
              <a:t>Stable Sort</a:t>
            </a:r>
          </a:p>
          <a:p>
            <a:pPr lvl="1" algn="just"/>
            <a:r>
              <a:rPr lang="en-US" sz="2667" dirty="0">
                <a:solidFill>
                  <a:srgbClr val="002060"/>
                </a:solidFill>
                <a:latin typeface="Times New Roman" panose="02020603050405020304" pitchFamily="18" charset="0"/>
                <a:cs typeface="Times New Roman" panose="02020603050405020304" pitchFamily="18" charset="0"/>
              </a:rPr>
              <a:t>A sorting algorithm is said to be stable if the order of the same values in the output remains same as in input array. </a:t>
            </a:r>
          </a:p>
          <a:p>
            <a:pPr algn="just"/>
            <a:r>
              <a:rPr lang="en-US" sz="3200" dirty="0">
                <a:solidFill>
                  <a:srgbClr val="002060"/>
                </a:solidFill>
                <a:latin typeface="Times New Roman" panose="02020603050405020304" pitchFamily="18" charset="0"/>
                <a:cs typeface="Times New Roman" panose="02020603050405020304" pitchFamily="18" charset="0"/>
              </a:rPr>
              <a:t>Unstable Sort / Non Stable Sort</a:t>
            </a:r>
          </a:p>
          <a:p>
            <a:pPr lvl="1" algn="just"/>
            <a:r>
              <a:rPr lang="en-US" sz="2667" dirty="0">
                <a:solidFill>
                  <a:srgbClr val="002060"/>
                </a:solidFill>
                <a:latin typeface="Times New Roman" panose="02020603050405020304" pitchFamily="18" charset="0"/>
                <a:cs typeface="Times New Roman" panose="02020603050405020304" pitchFamily="18" charset="0"/>
              </a:rPr>
              <a:t>In an unstable sorting algorithm, the order of the same values is not necessarily preserved in the output array after sorting.  </a:t>
            </a:r>
          </a:p>
          <a:p>
            <a:pPr algn="just"/>
            <a:endParaRPr lang="en-US" sz="3200" dirty="0">
              <a:solidFill>
                <a:srgbClr val="002060"/>
              </a:solidFill>
              <a:latin typeface="Times New Roman" panose="02020603050405020304" pitchFamily="18" charset="0"/>
              <a:cs typeface="Times New Roman" panose="02020603050405020304" pitchFamily="18" charset="0"/>
            </a:endParaRPr>
          </a:p>
        </p:txBody>
      </p:sp>
      <p:pic>
        <p:nvPicPr>
          <p:cNvPr id="6148" name="Picture 4" descr="See the source image">
            <a:extLst>
              <a:ext uri="{FF2B5EF4-FFF2-40B4-BE49-F238E27FC236}">
                <a16:creationId xmlns:a16="http://schemas.microsoft.com/office/drawing/2014/main" id="{198402B7-98B6-43DB-9516-2E3D75379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50" y="4221023"/>
            <a:ext cx="10106119" cy="28563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ee the source image">
            <a:extLst>
              <a:ext uri="{FF2B5EF4-FFF2-40B4-BE49-F238E27FC236}">
                <a16:creationId xmlns:a16="http://schemas.microsoft.com/office/drawing/2014/main" id="{8075D070-28A7-45B2-9F21-5A6E7A039C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796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35A9-A960-493E-B611-2D3686331B26}"/>
              </a:ext>
            </a:extLst>
          </p:cNvPr>
          <p:cNvSpPr>
            <a:spLocks noGrp="1"/>
          </p:cNvSpPr>
          <p:nvPr>
            <p:ph type="title"/>
          </p:nvPr>
        </p:nvSpPr>
        <p:spPr>
          <a:xfrm>
            <a:off x="513589" y="-27384"/>
            <a:ext cx="10972800" cy="1143000"/>
          </a:xfrm>
        </p:spPr>
        <p:txBody>
          <a:bodyPr>
            <a:noAutofit/>
          </a:bodyPr>
          <a:lstStyle/>
          <a:p>
            <a:r>
              <a:rPr lang="en-US" sz="4267" b="1" dirty="0">
                <a:solidFill>
                  <a:srgbClr val="C00000"/>
                </a:solidFill>
                <a:latin typeface="Times New Roman" panose="02020603050405020304" pitchFamily="18" charset="0"/>
                <a:cs typeface="Times New Roman" panose="02020603050405020304" pitchFamily="18" charset="0"/>
              </a:rPr>
              <a:t>Stable Sort and Unstable Sort</a:t>
            </a:r>
            <a:endParaRPr lang="en-IN" sz="4267" b="1" dirty="0">
              <a:solidFill>
                <a:srgbClr val="C00000"/>
              </a:solidFill>
            </a:endParaRPr>
          </a:p>
        </p:txBody>
      </p:sp>
      <p:sp>
        <p:nvSpPr>
          <p:cNvPr id="3" name="Content Placeholder 2">
            <a:extLst>
              <a:ext uri="{FF2B5EF4-FFF2-40B4-BE49-F238E27FC236}">
                <a16:creationId xmlns:a16="http://schemas.microsoft.com/office/drawing/2014/main" id="{08324992-C62B-42BD-8358-2827E9A60BD9}"/>
              </a:ext>
            </a:extLst>
          </p:cNvPr>
          <p:cNvSpPr>
            <a:spLocks noGrp="1"/>
          </p:cNvSpPr>
          <p:nvPr>
            <p:ph idx="1"/>
          </p:nvPr>
        </p:nvSpPr>
        <p:spPr>
          <a:xfrm>
            <a:off x="335360" y="1206764"/>
            <a:ext cx="10972800" cy="4525963"/>
          </a:xfrm>
        </p:spPr>
        <p:txBody>
          <a:bodyPr>
            <a:noAutofit/>
          </a:bodyPr>
          <a:lstStyle/>
          <a:p>
            <a:pPr algn="just"/>
            <a:r>
              <a:rPr lang="en-US" sz="3200" dirty="0">
                <a:solidFill>
                  <a:srgbClr val="002060"/>
                </a:solidFill>
                <a:latin typeface="Times New Roman" panose="02020603050405020304" pitchFamily="18" charset="0"/>
                <a:cs typeface="Times New Roman" panose="02020603050405020304" pitchFamily="18" charset="0"/>
              </a:rPr>
              <a:t>Sorting algorithms which are considered stable are</a:t>
            </a:r>
          </a:p>
          <a:p>
            <a:pPr lvl="1" algn="just"/>
            <a:r>
              <a:rPr lang="en-US" sz="2667" dirty="0">
                <a:solidFill>
                  <a:srgbClr val="002060"/>
                </a:solidFill>
                <a:latin typeface="Times New Roman" panose="02020603050405020304" pitchFamily="18" charset="0"/>
                <a:cs typeface="Times New Roman" panose="02020603050405020304" pitchFamily="18" charset="0"/>
              </a:rPr>
              <a:t>Insertion sort</a:t>
            </a:r>
          </a:p>
          <a:p>
            <a:pPr lvl="1" algn="just"/>
            <a:r>
              <a:rPr lang="en-US" sz="2667" dirty="0">
                <a:solidFill>
                  <a:srgbClr val="002060"/>
                </a:solidFill>
                <a:latin typeface="Times New Roman" panose="02020603050405020304" pitchFamily="18" charset="0"/>
                <a:cs typeface="Times New Roman" panose="02020603050405020304" pitchFamily="18" charset="0"/>
              </a:rPr>
              <a:t>Merge Sort</a:t>
            </a:r>
          </a:p>
          <a:p>
            <a:pPr lvl="1" algn="just"/>
            <a:r>
              <a:rPr lang="en-US" sz="2667" dirty="0">
                <a:solidFill>
                  <a:srgbClr val="002060"/>
                </a:solidFill>
                <a:latin typeface="Times New Roman" panose="02020603050405020304" pitchFamily="18" charset="0"/>
                <a:cs typeface="Times New Roman" panose="02020603050405020304" pitchFamily="18" charset="0"/>
              </a:rPr>
              <a:t>Bubble Sort </a:t>
            </a:r>
          </a:p>
          <a:p>
            <a:pPr algn="just"/>
            <a:endParaRPr lang="en-US" sz="2400" dirty="0">
              <a:solidFill>
                <a:srgbClr val="002060"/>
              </a:solidFill>
              <a:latin typeface="Times New Roman" panose="02020603050405020304" pitchFamily="18" charset="0"/>
              <a:cs typeface="Times New Roman" panose="02020603050405020304" pitchFamily="18" charset="0"/>
            </a:endParaRPr>
          </a:p>
          <a:p>
            <a:pPr algn="just"/>
            <a:r>
              <a:rPr lang="en-US" sz="3200" dirty="0">
                <a:solidFill>
                  <a:srgbClr val="C00000"/>
                </a:solidFill>
                <a:latin typeface="Times New Roman" panose="02020603050405020304" pitchFamily="18" charset="0"/>
                <a:cs typeface="Times New Roman" panose="02020603050405020304" pitchFamily="18" charset="0"/>
              </a:rPr>
              <a:t>Sorting algorithms which are not considered stable are</a:t>
            </a:r>
          </a:p>
          <a:p>
            <a:pPr lvl="1" algn="just"/>
            <a:r>
              <a:rPr lang="en-US" sz="2667" dirty="0">
                <a:solidFill>
                  <a:srgbClr val="C00000"/>
                </a:solidFill>
                <a:latin typeface="Times New Roman" panose="02020603050405020304" pitchFamily="18" charset="0"/>
                <a:cs typeface="Times New Roman" panose="02020603050405020304" pitchFamily="18" charset="0"/>
              </a:rPr>
              <a:t>Selection sort</a:t>
            </a:r>
          </a:p>
          <a:p>
            <a:pPr lvl="1" algn="just"/>
            <a:r>
              <a:rPr lang="en-US" sz="2667" dirty="0" err="1">
                <a:solidFill>
                  <a:srgbClr val="C00000"/>
                </a:solidFill>
                <a:latin typeface="Times New Roman" panose="02020603050405020304" pitchFamily="18" charset="0"/>
                <a:cs typeface="Times New Roman" panose="02020603050405020304" pitchFamily="18" charset="0"/>
              </a:rPr>
              <a:t>Shellsort</a:t>
            </a:r>
            <a:endParaRPr lang="en-US" sz="2667" dirty="0">
              <a:solidFill>
                <a:srgbClr val="C00000"/>
              </a:solidFill>
              <a:latin typeface="Times New Roman" panose="02020603050405020304" pitchFamily="18" charset="0"/>
              <a:cs typeface="Times New Roman" panose="02020603050405020304" pitchFamily="18" charset="0"/>
            </a:endParaRPr>
          </a:p>
          <a:p>
            <a:pPr lvl="1" algn="just"/>
            <a:r>
              <a:rPr lang="en-US" sz="2667" dirty="0">
                <a:solidFill>
                  <a:srgbClr val="C00000"/>
                </a:solidFill>
                <a:latin typeface="Times New Roman" panose="02020603050405020304" pitchFamily="18" charset="0"/>
                <a:cs typeface="Times New Roman" panose="02020603050405020304" pitchFamily="18" charset="0"/>
              </a:rPr>
              <a:t>Quicksort</a:t>
            </a:r>
          </a:p>
          <a:p>
            <a:pPr lvl="1" algn="just"/>
            <a:r>
              <a:rPr lang="en-US" sz="2667" dirty="0">
                <a:solidFill>
                  <a:srgbClr val="C00000"/>
                </a:solidFill>
                <a:latin typeface="Times New Roman" panose="02020603050405020304" pitchFamily="18" charset="0"/>
                <a:cs typeface="Times New Roman" panose="02020603050405020304" pitchFamily="18" charset="0"/>
              </a:rPr>
              <a:t>Heapsort</a:t>
            </a:r>
          </a:p>
        </p:txBody>
      </p:sp>
      <p:pic>
        <p:nvPicPr>
          <p:cNvPr id="4" name="Picture 3">
            <a:extLst>
              <a:ext uri="{FF2B5EF4-FFF2-40B4-BE49-F238E27FC236}">
                <a16:creationId xmlns:a16="http://schemas.microsoft.com/office/drawing/2014/main" id="{2E5ED053-982B-40DF-8E27-7881CC62A816}"/>
              </a:ext>
            </a:extLst>
          </p:cNvPr>
          <p:cNvPicPr>
            <a:picLocks noChangeAspect="1"/>
          </p:cNvPicPr>
          <p:nvPr/>
        </p:nvPicPr>
        <p:blipFill>
          <a:blip r:embed="rId2"/>
          <a:stretch>
            <a:fillRect/>
          </a:stretch>
        </p:blipFill>
        <p:spPr>
          <a:xfrm>
            <a:off x="5615947" y="1796819"/>
            <a:ext cx="4692368" cy="2027932"/>
          </a:xfrm>
          <a:prstGeom prst="rect">
            <a:avLst/>
          </a:prstGeom>
        </p:spPr>
      </p:pic>
      <p:pic>
        <p:nvPicPr>
          <p:cNvPr id="5" name="Picture 4">
            <a:extLst>
              <a:ext uri="{FF2B5EF4-FFF2-40B4-BE49-F238E27FC236}">
                <a16:creationId xmlns:a16="http://schemas.microsoft.com/office/drawing/2014/main" id="{3CEF7DBF-F26F-48F6-83AA-636804E30E9D}"/>
              </a:ext>
            </a:extLst>
          </p:cNvPr>
          <p:cNvPicPr>
            <a:picLocks noChangeAspect="1"/>
          </p:cNvPicPr>
          <p:nvPr/>
        </p:nvPicPr>
        <p:blipFill>
          <a:blip r:embed="rId3"/>
          <a:stretch>
            <a:fillRect/>
          </a:stretch>
        </p:blipFill>
        <p:spPr>
          <a:xfrm>
            <a:off x="5615947" y="4414806"/>
            <a:ext cx="4692368" cy="2054333"/>
          </a:xfrm>
          <a:prstGeom prst="rect">
            <a:avLst/>
          </a:prstGeom>
        </p:spPr>
      </p:pic>
      <p:pic>
        <p:nvPicPr>
          <p:cNvPr id="6" name="Picture 4" descr="See the source image">
            <a:extLst>
              <a:ext uri="{FF2B5EF4-FFF2-40B4-BE49-F238E27FC236}">
                <a16:creationId xmlns:a16="http://schemas.microsoft.com/office/drawing/2014/main" id="{8C2F75F9-610D-4850-9BF8-198E3369AE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098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35A9-A960-493E-B611-2D3686331B26}"/>
              </a:ext>
            </a:extLst>
          </p:cNvPr>
          <p:cNvSpPr>
            <a:spLocks noGrp="1"/>
          </p:cNvSpPr>
          <p:nvPr>
            <p:ph type="title"/>
          </p:nvPr>
        </p:nvSpPr>
        <p:spPr>
          <a:xfrm>
            <a:off x="609600" y="0"/>
            <a:ext cx="10972800" cy="1143000"/>
          </a:xfrm>
        </p:spPr>
        <p:txBody>
          <a:bodyPr>
            <a:noAutofit/>
          </a:bodyPr>
          <a:lstStyle/>
          <a:p>
            <a:r>
              <a:rPr lang="en-US" sz="4267" b="1" dirty="0">
                <a:solidFill>
                  <a:srgbClr val="C00000"/>
                </a:solidFill>
                <a:latin typeface="Times New Roman" panose="02020603050405020304" pitchFamily="18" charset="0"/>
                <a:cs typeface="Times New Roman" panose="02020603050405020304" pitchFamily="18" charset="0"/>
              </a:rPr>
              <a:t>Sorting Categories</a:t>
            </a:r>
            <a:endParaRPr lang="en-IN" sz="4267" b="1" dirty="0">
              <a:solidFill>
                <a:srgbClr val="C00000"/>
              </a:solidFill>
            </a:endParaRPr>
          </a:p>
        </p:txBody>
      </p:sp>
      <p:sp>
        <p:nvSpPr>
          <p:cNvPr id="3" name="Content Placeholder 2">
            <a:extLst>
              <a:ext uri="{FF2B5EF4-FFF2-40B4-BE49-F238E27FC236}">
                <a16:creationId xmlns:a16="http://schemas.microsoft.com/office/drawing/2014/main" id="{08324992-C62B-42BD-8358-2827E9A60BD9}"/>
              </a:ext>
            </a:extLst>
          </p:cNvPr>
          <p:cNvSpPr>
            <a:spLocks noGrp="1"/>
          </p:cNvSpPr>
          <p:nvPr>
            <p:ph idx="1"/>
          </p:nvPr>
        </p:nvSpPr>
        <p:spPr>
          <a:xfrm>
            <a:off x="431371" y="1508785"/>
            <a:ext cx="6144683" cy="5090347"/>
          </a:xfrm>
        </p:spPr>
        <p:txBody>
          <a:bodyPr>
            <a:noAutofit/>
          </a:bodyPr>
          <a:lstStyle/>
          <a:p>
            <a:pPr marL="0" indent="0" algn="just">
              <a:buNone/>
            </a:pPr>
            <a:r>
              <a:rPr lang="en-US" sz="3200" b="1" dirty="0">
                <a:solidFill>
                  <a:srgbClr val="002060"/>
                </a:solidFill>
                <a:latin typeface="Times New Roman" panose="02020603050405020304" pitchFamily="18" charset="0"/>
                <a:cs typeface="Times New Roman" panose="02020603050405020304" pitchFamily="18" charset="0"/>
              </a:rPr>
              <a:t>1. Comparison Based Sort</a:t>
            </a:r>
          </a:p>
          <a:p>
            <a:pPr lvl="1" algn="just"/>
            <a:r>
              <a:rPr lang="en-US" sz="2667" dirty="0">
                <a:solidFill>
                  <a:srgbClr val="002060"/>
                </a:solidFill>
                <a:latin typeface="Times New Roman" panose="02020603050405020304" pitchFamily="18" charset="0"/>
                <a:cs typeface="Times New Roman" panose="02020603050405020304" pitchFamily="18" charset="0"/>
              </a:rPr>
              <a:t>Only comparison of pairs of elements may be used to gain order information about a sequence.</a:t>
            </a:r>
          </a:p>
          <a:p>
            <a:pPr lvl="1" algn="just"/>
            <a:r>
              <a:rPr lang="en-US" sz="2667" dirty="0">
                <a:solidFill>
                  <a:srgbClr val="002060"/>
                </a:solidFill>
                <a:latin typeface="Times New Roman" panose="02020603050405020304" pitchFamily="18" charset="0"/>
                <a:cs typeface="Times New Roman" panose="02020603050405020304" pitchFamily="18" charset="0"/>
              </a:rPr>
              <a:t>Insertion, Selection, Bubble, Merge, Quick, Heap </a:t>
            </a:r>
          </a:p>
          <a:p>
            <a:pPr lvl="1" algn="just"/>
            <a:endParaRPr lang="en-US" sz="2667" dirty="0">
              <a:solidFill>
                <a:srgbClr val="002060"/>
              </a:solidFill>
              <a:latin typeface="Times New Roman" panose="02020603050405020304" pitchFamily="18" charset="0"/>
              <a:cs typeface="Times New Roman" panose="02020603050405020304" pitchFamily="18" charset="0"/>
            </a:endParaRPr>
          </a:p>
          <a:p>
            <a:pPr algn="just"/>
            <a:endParaRPr lang="en-US" sz="3200" dirty="0">
              <a:solidFill>
                <a:srgbClr val="002060"/>
              </a:solidFill>
              <a:latin typeface="Times New Roman" panose="02020603050405020304" pitchFamily="18" charset="0"/>
              <a:cs typeface="Times New Roman" panose="02020603050405020304" pitchFamily="18" charset="0"/>
            </a:endParaRPr>
          </a:p>
        </p:txBody>
      </p:sp>
      <p:pic>
        <p:nvPicPr>
          <p:cNvPr id="5" name="Picture 2" descr="See the source image">
            <a:extLst>
              <a:ext uri="{FF2B5EF4-FFF2-40B4-BE49-F238E27FC236}">
                <a16:creationId xmlns:a16="http://schemas.microsoft.com/office/drawing/2014/main" id="{EBCAB096-86FB-4C91-A479-DA6443B849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57" t="12925" r="41638" b="5031"/>
          <a:stretch/>
        </p:blipFill>
        <p:spPr bwMode="auto">
          <a:xfrm>
            <a:off x="6864086" y="1508787"/>
            <a:ext cx="3648405" cy="509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See the source image">
            <a:extLst>
              <a:ext uri="{FF2B5EF4-FFF2-40B4-BE49-F238E27FC236}">
                <a16:creationId xmlns:a16="http://schemas.microsoft.com/office/drawing/2014/main" id="{23FEEA22-A4BC-404B-BC71-1CB1623F2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609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35A9-A960-493E-B611-2D3686331B26}"/>
              </a:ext>
            </a:extLst>
          </p:cNvPr>
          <p:cNvSpPr>
            <a:spLocks noGrp="1"/>
          </p:cNvSpPr>
          <p:nvPr>
            <p:ph type="title"/>
          </p:nvPr>
        </p:nvSpPr>
        <p:spPr>
          <a:xfrm>
            <a:off x="417579" y="-27384"/>
            <a:ext cx="10972800" cy="1143000"/>
          </a:xfrm>
        </p:spPr>
        <p:txBody>
          <a:bodyPr>
            <a:noAutofit/>
          </a:bodyPr>
          <a:lstStyle/>
          <a:p>
            <a:r>
              <a:rPr lang="en-US" sz="4267" b="1" dirty="0">
                <a:solidFill>
                  <a:srgbClr val="C00000"/>
                </a:solidFill>
                <a:latin typeface="Times New Roman" panose="02020603050405020304" pitchFamily="18" charset="0"/>
                <a:cs typeface="Times New Roman" panose="02020603050405020304" pitchFamily="18" charset="0"/>
              </a:rPr>
              <a:t>Sorting Categories</a:t>
            </a:r>
            <a:endParaRPr lang="en-IN" sz="4267" b="1" dirty="0">
              <a:solidFill>
                <a:srgbClr val="C00000"/>
              </a:solidFill>
            </a:endParaRPr>
          </a:p>
        </p:txBody>
      </p:sp>
      <p:sp>
        <p:nvSpPr>
          <p:cNvPr id="3" name="Content Placeholder 2">
            <a:extLst>
              <a:ext uri="{FF2B5EF4-FFF2-40B4-BE49-F238E27FC236}">
                <a16:creationId xmlns:a16="http://schemas.microsoft.com/office/drawing/2014/main" id="{08324992-C62B-42BD-8358-2827E9A60BD9}"/>
              </a:ext>
            </a:extLst>
          </p:cNvPr>
          <p:cNvSpPr>
            <a:spLocks noGrp="1"/>
          </p:cNvSpPr>
          <p:nvPr>
            <p:ph idx="1"/>
          </p:nvPr>
        </p:nvSpPr>
        <p:spPr>
          <a:xfrm>
            <a:off x="307776" y="1303304"/>
            <a:ext cx="10972800" cy="4525963"/>
          </a:xfrm>
        </p:spPr>
        <p:txBody>
          <a:bodyPr>
            <a:noAutofit/>
          </a:bodyPr>
          <a:lstStyle/>
          <a:p>
            <a:pPr marL="0" indent="0" algn="just">
              <a:buNone/>
            </a:pPr>
            <a:r>
              <a:rPr lang="en-US" sz="3200" b="1" dirty="0">
                <a:solidFill>
                  <a:srgbClr val="002060"/>
                </a:solidFill>
                <a:latin typeface="Times New Roman" panose="02020603050405020304" pitchFamily="18" charset="0"/>
                <a:cs typeface="Times New Roman" panose="02020603050405020304" pitchFamily="18" charset="0"/>
              </a:rPr>
              <a:t>2. Decision Tree Based</a:t>
            </a:r>
          </a:p>
          <a:p>
            <a:pPr lvl="1" algn="just"/>
            <a:r>
              <a:rPr lang="en-US" sz="2667" dirty="0">
                <a:solidFill>
                  <a:srgbClr val="002060"/>
                </a:solidFill>
                <a:latin typeface="Times New Roman" panose="02020603050405020304" pitchFamily="18" charset="0"/>
                <a:cs typeface="Times New Roman" panose="02020603050405020304" pitchFamily="18" charset="0"/>
              </a:rPr>
              <a:t>Binary-tree abstraction for any comparison sort.</a:t>
            </a:r>
          </a:p>
          <a:p>
            <a:pPr lvl="1" algn="just"/>
            <a:r>
              <a:rPr lang="en-US" sz="2667" dirty="0">
                <a:solidFill>
                  <a:srgbClr val="002060"/>
                </a:solidFill>
                <a:latin typeface="Times New Roman" panose="02020603050405020304" pitchFamily="18" charset="0"/>
                <a:cs typeface="Times New Roman" panose="02020603050405020304" pitchFamily="18" charset="0"/>
              </a:rPr>
              <a:t>Represents comparisons made by a specific sorting algorithm on inputs of a given size.</a:t>
            </a:r>
          </a:p>
          <a:p>
            <a:pPr lvl="1" algn="just"/>
            <a:endParaRPr lang="en-US" sz="2667" dirty="0">
              <a:solidFill>
                <a:srgbClr val="002060"/>
              </a:solidFill>
              <a:latin typeface="Times New Roman" panose="02020603050405020304" pitchFamily="18" charset="0"/>
              <a:cs typeface="Times New Roman" panose="02020603050405020304" pitchFamily="18" charset="0"/>
            </a:endParaRPr>
          </a:p>
          <a:p>
            <a:pPr algn="just"/>
            <a:endParaRPr lang="en-US" sz="3200" dirty="0">
              <a:solidFill>
                <a:srgbClr val="002060"/>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971D944A-2B51-46C4-8016-4D62A8F79526}"/>
              </a:ext>
            </a:extLst>
          </p:cNvPr>
          <p:cNvGrpSpPr/>
          <p:nvPr/>
        </p:nvGrpSpPr>
        <p:grpSpPr>
          <a:xfrm>
            <a:off x="239349" y="3883783"/>
            <a:ext cx="5568619" cy="2326812"/>
            <a:chOff x="1043608" y="2842865"/>
            <a:chExt cx="4697413" cy="1889125"/>
          </a:xfrm>
        </p:grpSpPr>
        <p:sp>
          <p:nvSpPr>
            <p:cNvPr id="4" name="Oval 2052">
              <a:extLst>
                <a:ext uri="{FF2B5EF4-FFF2-40B4-BE49-F238E27FC236}">
                  <a16:creationId xmlns:a16="http://schemas.microsoft.com/office/drawing/2014/main" id="{CAC066D1-4E45-493B-9D9A-9EE885F2957C}"/>
                </a:ext>
              </a:extLst>
            </p:cNvPr>
            <p:cNvSpPr>
              <a:spLocks noChangeArrowheads="1"/>
            </p:cNvSpPr>
            <p:nvPr/>
          </p:nvSpPr>
          <p:spPr bwMode="auto">
            <a:xfrm>
              <a:off x="3110533" y="2842865"/>
              <a:ext cx="688975" cy="490538"/>
            </a:xfrm>
            <a:prstGeom prst="ellipse">
              <a:avLst/>
            </a:prstGeom>
            <a:solidFill>
              <a:srgbClr val="CCECFF"/>
            </a:solidFill>
            <a:ln w="12700">
              <a:solidFill>
                <a:schemeClr val="tx1"/>
              </a:solidFill>
              <a:round/>
              <a:headEnd type="none" w="sm" len="sm"/>
              <a:tailEnd type="none" w="sm" len="sm"/>
            </a:ln>
          </p:spPr>
          <p:txBody>
            <a:bodyPr wrap="none" anchor="ctr"/>
            <a:lstStyle>
              <a:lvl1pPr>
                <a:spcBef>
                  <a:spcPct val="20000"/>
                </a:spcBef>
                <a:buFont typeface="Wingdings" panose="05000000000000000000" pitchFamily="2" charset="2"/>
                <a:buChar char="w"/>
                <a:defRPr sz="3200">
                  <a:solidFill>
                    <a:srgbClr val="010000"/>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667">
                  <a:solidFill>
                    <a:schemeClr val="tx1"/>
                  </a:solidFill>
                </a:rPr>
                <a:t>1:2</a:t>
              </a:r>
            </a:p>
          </p:txBody>
        </p:sp>
        <p:sp>
          <p:nvSpPr>
            <p:cNvPr id="5" name="Oval 2054">
              <a:extLst>
                <a:ext uri="{FF2B5EF4-FFF2-40B4-BE49-F238E27FC236}">
                  <a16:creationId xmlns:a16="http://schemas.microsoft.com/office/drawing/2014/main" id="{7F6F490A-BBA4-479C-94F2-C4BBE71C3B86}"/>
                </a:ext>
              </a:extLst>
            </p:cNvPr>
            <p:cNvSpPr>
              <a:spLocks noChangeArrowheads="1"/>
            </p:cNvSpPr>
            <p:nvPr/>
          </p:nvSpPr>
          <p:spPr bwMode="auto">
            <a:xfrm>
              <a:off x="2002458" y="3431828"/>
              <a:ext cx="688975" cy="490537"/>
            </a:xfrm>
            <a:prstGeom prst="ellipse">
              <a:avLst/>
            </a:prstGeom>
            <a:solidFill>
              <a:srgbClr val="CCECFF"/>
            </a:solidFill>
            <a:ln w="12700">
              <a:solidFill>
                <a:schemeClr val="tx1"/>
              </a:solidFill>
              <a:round/>
              <a:headEnd type="none" w="sm" len="sm"/>
              <a:tailEnd type="none" w="sm" len="sm"/>
            </a:ln>
          </p:spPr>
          <p:txBody>
            <a:bodyPr wrap="none" anchor="ctr"/>
            <a:lstStyle>
              <a:lvl1pPr>
                <a:spcBef>
                  <a:spcPct val="20000"/>
                </a:spcBef>
                <a:buFont typeface="Wingdings" panose="05000000000000000000" pitchFamily="2" charset="2"/>
                <a:buChar char="w"/>
                <a:defRPr sz="3200">
                  <a:solidFill>
                    <a:srgbClr val="010000"/>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667">
                  <a:solidFill>
                    <a:schemeClr val="tx1"/>
                  </a:solidFill>
                </a:rPr>
                <a:t>2:3</a:t>
              </a:r>
            </a:p>
          </p:txBody>
        </p:sp>
        <p:sp>
          <p:nvSpPr>
            <p:cNvPr id="6" name="Oval 2055">
              <a:extLst>
                <a:ext uri="{FF2B5EF4-FFF2-40B4-BE49-F238E27FC236}">
                  <a16:creationId xmlns:a16="http://schemas.microsoft.com/office/drawing/2014/main" id="{DB5FE5B8-AC3E-4084-807D-9075104D75C5}"/>
                </a:ext>
              </a:extLst>
            </p:cNvPr>
            <p:cNvSpPr>
              <a:spLocks noChangeArrowheads="1"/>
            </p:cNvSpPr>
            <p:nvPr/>
          </p:nvSpPr>
          <p:spPr bwMode="auto">
            <a:xfrm>
              <a:off x="4194796" y="3431828"/>
              <a:ext cx="688975" cy="490537"/>
            </a:xfrm>
            <a:prstGeom prst="ellipse">
              <a:avLst/>
            </a:prstGeom>
            <a:solidFill>
              <a:srgbClr val="CCECFF"/>
            </a:solidFill>
            <a:ln w="12700">
              <a:solidFill>
                <a:schemeClr val="tx1"/>
              </a:solidFill>
              <a:round/>
              <a:headEnd type="none" w="sm" len="sm"/>
              <a:tailEnd type="none" w="sm" len="sm"/>
            </a:ln>
          </p:spPr>
          <p:txBody>
            <a:bodyPr wrap="none" anchor="ctr"/>
            <a:lstStyle>
              <a:lvl1pPr>
                <a:spcBef>
                  <a:spcPct val="20000"/>
                </a:spcBef>
                <a:buFont typeface="Wingdings" panose="05000000000000000000" pitchFamily="2" charset="2"/>
                <a:buChar char="w"/>
                <a:defRPr sz="3200">
                  <a:solidFill>
                    <a:srgbClr val="010000"/>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667">
                  <a:solidFill>
                    <a:schemeClr val="tx1"/>
                  </a:solidFill>
                </a:rPr>
                <a:t>1:3</a:t>
              </a:r>
            </a:p>
          </p:txBody>
        </p:sp>
        <p:cxnSp>
          <p:nvCxnSpPr>
            <p:cNvPr id="7" name="AutoShape 2056">
              <a:extLst>
                <a:ext uri="{FF2B5EF4-FFF2-40B4-BE49-F238E27FC236}">
                  <a16:creationId xmlns:a16="http://schemas.microsoft.com/office/drawing/2014/main" id="{DF03C48A-B52C-41B1-B317-B16F0A800CC8}"/>
                </a:ext>
              </a:extLst>
            </p:cNvPr>
            <p:cNvCxnSpPr>
              <a:cxnSpLocks noChangeShapeType="1"/>
              <a:stCxn id="4" idx="3"/>
              <a:endCxn id="5" idx="7"/>
            </p:cNvCxnSpPr>
            <p:nvPr/>
          </p:nvCxnSpPr>
          <p:spPr bwMode="auto">
            <a:xfrm flipH="1">
              <a:off x="2589833" y="3261965"/>
              <a:ext cx="622300" cy="24130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 name="AutoShape 2057">
              <a:extLst>
                <a:ext uri="{FF2B5EF4-FFF2-40B4-BE49-F238E27FC236}">
                  <a16:creationId xmlns:a16="http://schemas.microsoft.com/office/drawing/2014/main" id="{A47FBE0E-DD72-4468-9E80-D7FFCEB23111}"/>
                </a:ext>
              </a:extLst>
            </p:cNvPr>
            <p:cNvCxnSpPr>
              <a:cxnSpLocks noChangeShapeType="1"/>
              <a:stCxn id="4" idx="5"/>
              <a:endCxn id="6" idx="1"/>
            </p:cNvCxnSpPr>
            <p:nvPr/>
          </p:nvCxnSpPr>
          <p:spPr bwMode="auto">
            <a:xfrm>
              <a:off x="3697908" y="3261965"/>
              <a:ext cx="598488" cy="24130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9" name="Oval 2058">
              <a:extLst>
                <a:ext uri="{FF2B5EF4-FFF2-40B4-BE49-F238E27FC236}">
                  <a16:creationId xmlns:a16="http://schemas.microsoft.com/office/drawing/2014/main" id="{AA7693D1-1D7E-4DE3-A811-FBA8E0ECD8C6}"/>
                </a:ext>
              </a:extLst>
            </p:cNvPr>
            <p:cNvSpPr>
              <a:spLocks noChangeArrowheads="1"/>
            </p:cNvSpPr>
            <p:nvPr/>
          </p:nvSpPr>
          <p:spPr bwMode="auto">
            <a:xfrm>
              <a:off x="2746996" y="4241453"/>
              <a:ext cx="688975" cy="490537"/>
            </a:xfrm>
            <a:prstGeom prst="ellipse">
              <a:avLst/>
            </a:prstGeom>
            <a:solidFill>
              <a:srgbClr val="CCECFF"/>
            </a:solidFill>
            <a:ln w="12700">
              <a:solidFill>
                <a:schemeClr val="tx1"/>
              </a:solidFill>
              <a:round/>
              <a:headEnd type="none" w="sm" len="sm"/>
              <a:tailEnd type="none" w="sm" len="sm"/>
            </a:ln>
          </p:spPr>
          <p:txBody>
            <a:bodyPr wrap="none" anchor="ctr"/>
            <a:lstStyle>
              <a:lvl1pPr>
                <a:spcBef>
                  <a:spcPct val="20000"/>
                </a:spcBef>
                <a:buFont typeface="Wingdings" panose="05000000000000000000" pitchFamily="2" charset="2"/>
                <a:buChar char="w"/>
                <a:defRPr sz="3200">
                  <a:solidFill>
                    <a:srgbClr val="010000"/>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667">
                  <a:solidFill>
                    <a:schemeClr val="tx1"/>
                  </a:solidFill>
                </a:rPr>
                <a:t>1:3</a:t>
              </a:r>
            </a:p>
          </p:txBody>
        </p:sp>
        <p:sp>
          <p:nvSpPr>
            <p:cNvPr id="10" name="Oval 2059">
              <a:extLst>
                <a:ext uri="{FF2B5EF4-FFF2-40B4-BE49-F238E27FC236}">
                  <a16:creationId xmlns:a16="http://schemas.microsoft.com/office/drawing/2014/main" id="{07296445-BC0F-45DC-9D16-A25A0DA20A25}"/>
                </a:ext>
              </a:extLst>
            </p:cNvPr>
            <p:cNvSpPr>
              <a:spLocks noChangeArrowheads="1"/>
            </p:cNvSpPr>
            <p:nvPr/>
          </p:nvSpPr>
          <p:spPr bwMode="auto">
            <a:xfrm>
              <a:off x="5052046" y="4241453"/>
              <a:ext cx="688975" cy="490537"/>
            </a:xfrm>
            <a:prstGeom prst="ellipse">
              <a:avLst/>
            </a:prstGeom>
            <a:solidFill>
              <a:srgbClr val="CCECFF"/>
            </a:solidFill>
            <a:ln w="12700">
              <a:solidFill>
                <a:schemeClr val="tx1"/>
              </a:solidFill>
              <a:round/>
              <a:headEnd type="none" w="sm" len="sm"/>
              <a:tailEnd type="none" w="sm" len="sm"/>
            </a:ln>
          </p:spPr>
          <p:txBody>
            <a:bodyPr wrap="none" anchor="ctr"/>
            <a:lstStyle>
              <a:lvl1pPr>
                <a:spcBef>
                  <a:spcPct val="20000"/>
                </a:spcBef>
                <a:buFont typeface="Wingdings" panose="05000000000000000000" pitchFamily="2" charset="2"/>
                <a:buChar char="w"/>
                <a:defRPr sz="3200">
                  <a:solidFill>
                    <a:srgbClr val="010000"/>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667">
                  <a:solidFill>
                    <a:schemeClr val="tx1"/>
                  </a:solidFill>
                </a:rPr>
                <a:t>2:3</a:t>
              </a:r>
            </a:p>
          </p:txBody>
        </p:sp>
        <p:cxnSp>
          <p:nvCxnSpPr>
            <p:cNvPr id="11" name="AutoShape 2060">
              <a:extLst>
                <a:ext uri="{FF2B5EF4-FFF2-40B4-BE49-F238E27FC236}">
                  <a16:creationId xmlns:a16="http://schemas.microsoft.com/office/drawing/2014/main" id="{6971C5D8-44F9-4163-91A7-61857F7857A0}"/>
                </a:ext>
              </a:extLst>
            </p:cNvPr>
            <p:cNvCxnSpPr>
              <a:cxnSpLocks noChangeShapeType="1"/>
              <a:stCxn id="5" idx="5"/>
              <a:endCxn id="9" idx="0"/>
            </p:cNvCxnSpPr>
            <p:nvPr/>
          </p:nvCxnSpPr>
          <p:spPr bwMode="auto">
            <a:xfrm>
              <a:off x="2589833" y="3850928"/>
              <a:ext cx="501650" cy="390525"/>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2" name="AutoShape 2061">
              <a:extLst>
                <a:ext uri="{FF2B5EF4-FFF2-40B4-BE49-F238E27FC236}">
                  <a16:creationId xmlns:a16="http://schemas.microsoft.com/office/drawing/2014/main" id="{2E1EC91D-81CC-4DED-8094-763C5532800D}"/>
                </a:ext>
              </a:extLst>
            </p:cNvPr>
            <p:cNvCxnSpPr>
              <a:cxnSpLocks noChangeShapeType="1"/>
              <a:stCxn id="6" idx="5"/>
              <a:endCxn id="10" idx="1"/>
            </p:cNvCxnSpPr>
            <p:nvPr/>
          </p:nvCxnSpPr>
          <p:spPr bwMode="auto">
            <a:xfrm>
              <a:off x="4782171" y="3850928"/>
              <a:ext cx="371475" cy="461962"/>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3" name="Text Box 2062">
              <a:extLst>
                <a:ext uri="{FF2B5EF4-FFF2-40B4-BE49-F238E27FC236}">
                  <a16:creationId xmlns:a16="http://schemas.microsoft.com/office/drawing/2014/main" id="{444F97E5-E33B-4C44-8A00-BA53D0FACAB3}"/>
                </a:ext>
              </a:extLst>
            </p:cNvPr>
            <p:cNvSpPr txBox="1">
              <a:spLocks noChangeArrowheads="1"/>
            </p:cNvSpPr>
            <p:nvPr/>
          </p:nvSpPr>
          <p:spPr bwMode="auto">
            <a:xfrm>
              <a:off x="1043608" y="4230340"/>
              <a:ext cx="922481" cy="408193"/>
            </a:xfrm>
            <a:prstGeom prst="rect">
              <a:avLst/>
            </a:prstGeom>
            <a:solidFill>
              <a:srgbClr val="FFCCFF"/>
            </a:solidFill>
            <a:ln w="12700">
              <a:solidFill>
                <a:schemeClr val="tx1"/>
              </a:solidFill>
              <a:miter lim="800000"/>
              <a:headEnd type="none" w="sm" len="sm"/>
              <a:tailEnd type="none" w="sm" len="sm"/>
            </a:ln>
          </p:spPr>
          <p:txBody>
            <a:bodyPr wrap="none">
              <a:spAutoFit/>
            </a:bodyPr>
            <a:lstStyle>
              <a:lvl1pPr>
                <a:spcBef>
                  <a:spcPct val="20000"/>
                </a:spcBef>
                <a:buFont typeface="Wingdings" panose="05000000000000000000" pitchFamily="2" charset="2"/>
                <a:buChar char="w"/>
                <a:defRPr sz="3200">
                  <a:solidFill>
                    <a:srgbClr val="010000"/>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667">
                  <a:solidFill>
                    <a:schemeClr val="tx1"/>
                  </a:solidFill>
                  <a:sym typeface="Symbol" panose="05050102010706020507" pitchFamily="18" charset="2"/>
                </a:rPr>
                <a:t>1,2,3</a:t>
              </a:r>
              <a:endParaRPr lang="en-US" altLang="en-US" sz="2667">
                <a:solidFill>
                  <a:schemeClr val="tx1"/>
                </a:solidFill>
              </a:endParaRPr>
            </a:p>
          </p:txBody>
        </p:sp>
        <p:cxnSp>
          <p:nvCxnSpPr>
            <p:cNvPr id="14" name="AutoShape 2068">
              <a:extLst>
                <a:ext uri="{FF2B5EF4-FFF2-40B4-BE49-F238E27FC236}">
                  <a16:creationId xmlns:a16="http://schemas.microsoft.com/office/drawing/2014/main" id="{3C8830EB-0B86-4D7F-ADF8-312EC98AAC35}"/>
                </a:ext>
              </a:extLst>
            </p:cNvPr>
            <p:cNvCxnSpPr>
              <a:cxnSpLocks noChangeShapeType="1"/>
              <a:stCxn id="5" idx="3"/>
              <a:endCxn id="13" idx="0"/>
            </p:cNvCxnSpPr>
            <p:nvPr/>
          </p:nvCxnSpPr>
          <p:spPr bwMode="auto">
            <a:xfrm flipH="1">
              <a:off x="1504849" y="3850527"/>
              <a:ext cx="598507" cy="379813"/>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5" name="AutoShape 2071">
              <a:extLst>
                <a:ext uri="{FF2B5EF4-FFF2-40B4-BE49-F238E27FC236}">
                  <a16:creationId xmlns:a16="http://schemas.microsoft.com/office/drawing/2014/main" id="{FBF8DBE8-0CB7-4852-AE6C-00580CB9B4EC}"/>
                </a:ext>
              </a:extLst>
            </p:cNvPr>
            <p:cNvCxnSpPr>
              <a:cxnSpLocks noChangeShapeType="1"/>
              <a:stCxn id="6" idx="3"/>
            </p:cNvCxnSpPr>
            <p:nvPr/>
          </p:nvCxnSpPr>
          <p:spPr bwMode="auto">
            <a:xfrm flipH="1">
              <a:off x="4016996" y="3850928"/>
              <a:ext cx="279400" cy="427037"/>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6" name="Text Box 2074">
              <a:extLst>
                <a:ext uri="{FF2B5EF4-FFF2-40B4-BE49-F238E27FC236}">
                  <a16:creationId xmlns:a16="http://schemas.microsoft.com/office/drawing/2014/main" id="{691965DE-7FA9-4DDF-A7B0-9C3C39546022}"/>
                </a:ext>
              </a:extLst>
            </p:cNvPr>
            <p:cNvSpPr txBox="1">
              <a:spLocks noChangeArrowheads="1"/>
            </p:cNvSpPr>
            <p:nvPr/>
          </p:nvSpPr>
          <p:spPr bwMode="auto">
            <a:xfrm>
              <a:off x="2527921" y="3036540"/>
              <a:ext cx="313985" cy="40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Wingdings" panose="05000000000000000000" pitchFamily="2" charset="2"/>
                <a:buChar char="w"/>
                <a:defRPr sz="3200">
                  <a:solidFill>
                    <a:srgbClr val="010000"/>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667" b="1">
                  <a:solidFill>
                    <a:schemeClr val="tx1"/>
                  </a:solidFill>
                  <a:sym typeface="Symbol" panose="05050102010706020507" pitchFamily="18" charset="2"/>
                </a:rPr>
                <a:t></a:t>
              </a:r>
              <a:endParaRPr lang="en-US" altLang="en-US" sz="2667" b="1">
                <a:solidFill>
                  <a:schemeClr val="tx1"/>
                </a:solidFill>
              </a:endParaRPr>
            </a:p>
          </p:txBody>
        </p:sp>
        <p:sp>
          <p:nvSpPr>
            <p:cNvPr id="17" name="Text Box 2075">
              <a:extLst>
                <a:ext uri="{FF2B5EF4-FFF2-40B4-BE49-F238E27FC236}">
                  <a16:creationId xmlns:a16="http://schemas.microsoft.com/office/drawing/2014/main" id="{AD6F71AD-37D0-4DB1-B49C-B0361DE4EBD3}"/>
                </a:ext>
              </a:extLst>
            </p:cNvPr>
            <p:cNvSpPr txBox="1">
              <a:spLocks noChangeArrowheads="1"/>
            </p:cNvSpPr>
            <p:nvPr/>
          </p:nvSpPr>
          <p:spPr bwMode="auto">
            <a:xfrm>
              <a:off x="1500808" y="3692178"/>
              <a:ext cx="313985" cy="40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Wingdings" panose="05000000000000000000" pitchFamily="2" charset="2"/>
                <a:buChar char="w"/>
                <a:defRPr sz="3200">
                  <a:solidFill>
                    <a:srgbClr val="010000"/>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667" b="1">
                  <a:solidFill>
                    <a:schemeClr val="tx1"/>
                  </a:solidFill>
                  <a:sym typeface="Symbol" panose="05050102010706020507" pitchFamily="18" charset="2"/>
                </a:rPr>
                <a:t></a:t>
              </a:r>
              <a:endParaRPr lang="en-US" altLang="en-US" sz="2667" b="1">
                <a:solidFill>
                  <a:schemeClr val="tx1"/>
                </a:solidFill>
              </a:endParaRPr>
            </a:p>
          </p:txBody>
        </p:sp>
        <p:sp>
          <p:nvSpPr>
            <p:cNvPr id="18" name="Text Box 2077">
              <a:extLst>
                <a:ext uri="{FF2B5EF4-FFF2-40B4-BE49-F238E27FC236}">
                  <a16:creationId xmlns:a16="http://schemas.microsoft.com/office/drawing/2014/main" id="{31043734-305C-40FF-8EA9-C08EA1DBC66F}"/>
                </a:ext>
              </a:extLst>
            </p:cNvPr>
            <p:cNvSpPr txBox="1">
              <a:spLocks noChangeArrowheads="1"/>
            </p:cNvSpPr>
            <p:nvPr/>
          </p:nvSpPr>
          <p:spPr bwMode="auto">
            <a:xfrm>
              <a:off x="3793157" y="3798540"/>
              <a:ext cx="313985" cy="40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Wingdings" panose="05000000000000000000" pitchFamily="2" charset="2"/>
                <a:buChar char="w"/>
                <a:defRPr sz="3200">
                  <a:solidFill>
                    <a:srgbClr val="010000"/>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667" b="1">
                  <a:solidFill>
                    <a:schemeClr val="tx1"/>
                  </a:solidFill>
                  <a:sym typeface="Symbol" panose="05050102010706020507" pitchFamily="18" charset="2"/>
                </a:rPr>
                <a:t></a:t>
              </a:r>
              <a:endParaRPr lang="en-US" altLang="en-US" sz="2667" b="1">
                <a:solidFill>
                  <a:schemeClr val="tx1"/>
                </a:solidFill>
              </a:endParaRPr>
            </a:p>
          </p:txBody>
        </p:sp>
        <p:sp>
          <p:nvSpPr>
            <p:cNvPr id="19" name="Text Box 2079">
              <a:extLst>
                <a:ext uri="{FF2B5EF4-FFF2-40B4-BE49-F238E27FC236}">
                  <a16:creationId xmlns:a16="http://schemas.microsoft.com/office/drawing/2014/main" id="{DEC2AA9A-A98C-4D2C-A853-86F0B94D8FA1}"/>
                </a:ext>
              </a:extLst>
            </p:cNvPr>
            <p:cNvSpPr txBox="1">
              <a:spLocks noChangeArrowheads="1"/>
            </p:cNvSpPr>
            <p:nvPr/>
          </p:nvSpPr>
          <p:spPr bwMode="auto">
            <a:xfrm>
              <a:off x="4031283" y="3011140"/>
              <a:ext cx="320745" cy="40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Wingdings" panose="05000000000000000000" pitchFamily="2" charset="2"/>
                <a:buChar char="w"/>
                <a:defRPr sz="3200">
                  <a:solidFill>
                    <a:srgbClr val="010000"/>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667" b="1">
                  <a:solidFill>
                    <a:schemeClr val="tx1"/>
                  </a:solidFill>
                  <a:sym typeface="Symbol" panose="05050102010706020507" pitchFamily="18" charset="2"/>
                </a:rPr>
                <a:t>&gt;</a:t>
              </a:r>
              <a:endParaRPr lang="en-US" altLang="en-US" sz="2667" b="1">
                <a:solidFill>
                  <a:schemeClr val="tx1"/>
                </a:solidFill>
              </a:endParaRPr>
            </a:p>
          </p:txBody>
        </p:sp>
        <p:sp>
          <p:nvSpPr>
            <p:cNvPr id="20" name="Text Box 2080">
              <a:extLst>
                <a:ext uri="{FF2B5EF4-FFF2-40B4-BE49-F238E27FC236}">
                  <a16:creationId xmlns:a16="http://schemas.microsoft.com/office/drawing/2014/main" id="{098D0C40-35E1-45D5-8D59-04F2E56C4862}"/>
                </a:ext>
              </a:extLst>
            </p:cNvPr>
            <p:cNvSpPr txBox="1">
              <a:spLocks noChangeArrowheads="1"/>
            </p:cNvSpPr>
            <p:nvPr/>
          </p:nvSpPr>
          <p:spPr bwMode="auto">
            <a:xfrm>
              <a:off x="4964733" y="3785840"/>
              <a:ext cx="320745" cy="40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Wingdings" panose="05000000000000000000" pitchFamily="2" charset="2"/>
                <a:buChar char="w"/>
                <a:defRPr sz="3200">
                  <a:solidFill>
                    <a:srgbClr val="010000"/>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667" b="1">
                  <a:solidFill>
                    <a:schemeClr val="tx1"/>
                  </a:solidFill>
                  <a:sym typeface="Symbol" panose="05050102010706020507" pitchFamily="18" charset="2"/>
                </a:rPr>
                <a:t>&gt;</a:t>
              </a:r>
              <a:endParaRPr lang="en-US" altLang="en-US" sz="2667" b="1">
                <a:solidFill>
                  <a:schemeClr val="tx1"/>
                </a:solidFill>
              </a:endParaRPr>
            </a:p>
          </p:txBody>
        </p:sp>
      </p:grpSp>
      <p:pic>
        <p:nvPicPr>
          <p:cNvPr id="21" name="Picture 2" descr="See the source image">
            <a:extLst>
              <a:ext uri="{FF2B5EF4-FFF2-40B4-BE49-F238E27FC236}">
                <a16:creationId xmlns:a16="http://schemas.microsoft.com/office/drawing/2014/main" id="{DB588B02-D2C1-4140-904C-8C16033D8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240" t="54270"/>
          <a:stretch/>
        </p:blipFill>
        <p:spPr bwMode="auto">
          <a:xfrm>
            <a:off x="6862963" y="3704564"/>
            <a:ext cx="3568963" cy="2560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3" name="Picture 4" descr="See the source image">
            <a:extLst>
              <a:ext uri="{FF2B5EF4-FFF2-40B4-BE49-F238E27FC236}">
                <a16:creationId xmlns:a16="http://schemas.microsoft.com/office/drawing/2014/main" id="{20D89AD1-D273-4FDD-A01F-E7AFED16C5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756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35A9-A960-493E-B611-2D3686331B26}"/>
              </a:ext>
            </a:extLst>
          </p:cNvPr>
          <p:cNvSpPr>
            <a:spLocks noGrp="1"/>
          </p:cNvSpPr>
          <p:nvPr>
            <p:ph type="title"/>
          </p:nvPr>
        </p:nvSpPr>
        <p:spPr>
          <a:xfrm>
            <a:off x="372967" y="-27384"/>
            <a:ext cx="10972800" cy="1143000"/>
          </a:xfrm>
        </p:spPr>
        <p:txBody>
          <a:bodyPr>
            <a:noAutofit/>
          </a:bodyPr>
          <a:lstStyle/>
          <a:p>
            <a:r>
              <a:rPr lang="en-US" sz="4267" b="1" dirty="0">
                <a:solidFill>
                  <a:srgbClr val="C00000"/>
                </a:solidFill>
                <a:latin typeface="Times New Roman" panose="02020603050405020304" pitchFamily="18" charset="0"/>
                <a:cs typeface="Times New Roman" panose="02020603050405020304" pitchFamily="18" charset="0"/>
              </a:rPr>
              <a:t>Sorting Categories</a:t>
            </a:r>
            <a:endParaRPr lang="en-IN" sz="4267" b="1" dirty="0">
              <a:solidFill>
                <a:srgbClr val="C00000"/>
              </a:solidFill>
            </a:endParaRPr>
          </a:p>
        </p:txBody>
      </p:sp>
      <p:sp>
        <p:nvSpPr>
          <p:cNvPr id="3" name="Content Placeholder 2">
            <a:extLst>
              <a:ext uri="{FF2B5EF4-FFF2-40B4-BE49-F238E27FC236}">
                <a16:creationId xmlns:a16="http://schemas.microsoft.com/office/drawing/2014/main" id="{08324992-C62B-42BD-8358-2827E9A60BD9}"/>
              </a:ext>
            </a:extLst>
          </p:cNvPr>
          <p:cNvSpPr>
            <a:spLocks noGrp="1"/>
          </p:cNvSpPr>
          <p:nvPr>
            <p:ph idx="1"/>
          </p:nvPr>
        </p:nvSpPr>
        <p:spPr>
          <a:xfrm>
            <a:off x="194737" y="1206764"/>
            <a:ext cx="10972800" cy="4525963"/>
          </a:xfrm>
        </p:spPr>
        <p:txBody>
          <a:bodyPr>
            <a:noAutofit/>
          </a:bodyPr>
          <a:lstStyle/>
          <a:p>
            <a:pPr marL="0" indent="0" algn="just">
              <a:buNone/>
            </a:pPr>
            <a:r>
              <a:rPr lang="en-US" sz="3200" b="1" dirty="0">
                <a:solidFill>
                  <a:srgbClr val="002060"/>
                </a:solidFill>
                <a:latin typeface="Times New Roman" panose="02020603050405020304" pitchFamily="18" charset="0"/>
                <a:cs typeface="Times New Roman" panose="02020603050405020304" pitchFamily="18" charset="0"/>
              </a:rPr>
              <a:t> Non Comparison Sort</a:t>
            </a:r>
          </a:p>
          <a:p>
            <a:pPr lvl="1" algn="just"/>
            <a:r>
              <a:rPr lang="en-US" sz="2667" dirty="0">
                <a:solidFill>
                  <a:srgbClr val="002060"/>
                </a:solidFill>
                <a:latin typeface="Times New Roman" panose="02020603050405020304" pitchFamily="18" charset="0"/>
                <a:cs typeface="Times New Roman" panose="02020603050405020304" pitchFamily="18" charset="0"/>
              </a:rPr>
              <a:t>Depends on a key assumption: numbers to be sorted are integers in {0, 1, 2, …, k}.</a:t>
            </a:r>
          </a:p>
          <a:p>
            <a:pPr lvl="1" algn="just"/>
            <a:r>
              <a:rPr lang="en-US" sz="2667" dirty="0">
                <a:solidFill>
                  <a:srgbClr val="002060"/>
                </a:solidFill>
                <a:latin typeface="Times New Roman" panose="02020603050405020304" pitchFamily="18" charset="0"/>
                <a:cs typeface="Times New Roman" panose="02020603050405020304" pitchFamily="18" charset="0"/>
              </a:rPr>
              <a:t>Input: A[1..n] , where A[j] </a:t>
            </a:r>
            <a:r>
              <a:rPr lang="en-US" altLang="en-US" sz="2667" dirty="0">
                <a:sym typeface="Symbol" panose="05050102010706020507" pitchFamily="18" charset="2"/>
              </a:rPr>
              <a:t></a:t>
            </a:r>
            <a:r>
              <a:rPr lang="en-US" sz="2667" dirty="0">
                <a:solidFill>
                  <a:srgbClr val="002060"/>
                </a:solidFill>
                <a:latin typeface="Times New Roman" panose="02020603050405020304" pitchFamily="18" charset="0"/>
                <a:cs typeface="Times New Roman" panose="02020603050405020304" pitchFamily="18" charset="0"/>
              </a:rPr>
              <a:t> {0, 1, 2, …, k} for j = 1, 2, …, n.            Array A and values n and k are given as parameters.</a:t>
            </a:r>
          </a:p>
          <a:p>
            <a:pPr lvl="1" algn="just"/>
            <a:r>
              <a:rPr lang="en-US" sz="2667" dirty="0">
                <a:solidFill>
                  <a:srgbClr val="C00000"/>
                </a:solidFill>
                <a:latin typeface="Times New Roman" panose="02020603050405020304" pitchFamily="18" charset="0"/>
                <a:cs typeface="Times New Roman" panose="02020603050405020304" pitchFamily="18" charset="0"/>
              </a:rPr>
              <a:t>Auxiliary Storage: C[0..k]</a:t>
            </a:r>
          </a:p>
          <a:p>
            <a:pPr lvl="1" algn="just"/>
            <a:r>
              <a:rPr lang="en-US" sz="2667" dirty="0">
                <a:solidFill>
                  <a:srgbClr val="002060"/>
                </a:solidFill>
                <a:latin typeface="Times New Roman" panose="02020603050405020304" pitchFamily="18" charset="0"/>
                <a:cs typeface="Times New Roman" panose="02020603050405020304" pitchFamily="18" charset="0"/>
              </a:rPr>
              <a:t>Runs in linear time if   k = O(n).</a:t>
            </a:r>
          </a:p>
          <a:p>
            <a:pPr lvl="1" algn="just"/>
            <a:r>
              <a:rPr lang="en-US" sz="2667" dirty="0">
                <a:solidFill>
                  <a:srgbClr val="002060"/>
                </a:solidFill>
                <a:latin typeface="Times New Roman" panose="02020603050405020304" pitchFamily="18" charset="0"/>
                <a:cs typeface="Times New Roman" panose="02020603050405020304" pitchFamily="18" charset="0"/>
              </a:rPr>
              <a:t>Like counting sort, Bucket sort.</a:t>
            </a:r>
          </a:p>
          <a:p>
            <a:pPr marL="0" indent="0" algn="just">
              <a:buNone/>
            </a:pPr>
            <a:endParaRPr lang="en-US" sz="3200" dirty="0">
              <a:solidFill>
                <a:srgbClr val="002060"/>
              </a:solidFill>
              <a:latin typeface="Times New Roman" panose="02020603050405020304" pitchFamily="18" charset="0"/>
              <a:cs typeface="Times New Roman" panose="02020603050405020304" pitchFamily="18" charset="0"/>
            </a:endParaRPr>
          </a:p>
        </p:txBody>
      </p:sp>
      <p:pic>
        <p:nvPicPr>
          <p:cNvPr id="4" name="Picture 7" descr="See the source image">
            <a:extLst>
              <a:ext uri="{FF2B5EF4-FFF2-40B4-BE49-F238E27FC236}">
                <a16:creationId xmlns:a16="http://schemas.microsoft.com/office/drawing/2014/main" id="{1DE0FE3F-8030-4937-9B6A-438AA4B14D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0" t="12168" r="3070"/>
          <a:stretch/>
        </p:blipFill>
        <p:spPr bwMode="auto">
          <a:xfrm>
            <a:off x="5823613" y="3660080"/>
            <a:ext cx="6235759" cy="303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See the source image">
            <a:extLst>
              <a:ext uri="{FF2B5EF4-FFF2-40B4-BE49-F238E27FC236}">
                <a16:creationId xmlns:a16="http://schemas.microsoft.com/office/drawing/2014/main" id="{6B0E9F3B-DAA2-47D2-B601-966F357818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448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DA08-DAA1-46B5-8F88-D9E8FB48D47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E6F73A-B041-4753-8F52-C48EAD4D45E1}"/>
              </a:ext>
            </a:extLst>
          </p:cNvPr>
          <p:cNvSpPr>
            <a:spLocks noGrp="1"/>
          </p:cNvSpPr>
          <p:nvPr>
            <p:ph idx="1"/>
          </p:nvPr>
        </p:nvSpPr>
        <p:spPr/>
        <p:txBody>
          <a:bodyPr/>
          <a:lstStyle/>
          <a:p>
            <a:endParaRPr lang="en-IN"/>
          </a:p>
        </p:txBody>
      </p:sp>
      <p:pic>
        <p:nvPicPr>
          <p:cNvPr id="4" name="Content Placeholder 5">
            <a:extLst>
              <a:ext uri="{FF2B5EF4-FFF2-40B4-BE49-F238E27FC236}">
                <a16:creationId xmlns:a16="http://schemas.microsoft.com/office/drawing/2014/main" id="{FAD0D1BB-5121-4387-98AC-30AB90929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8533" y="154519"/>
            <a:ext cx="11930128" cy="6250813"/>
          </a:xfrm>
          <a:prstGeom prst="rect">
            <a:avLst/>
          </a:prstGeom>
        </p:spPr>
      </p:pic>
    </p:spTree>
    <p:extLst>
      <p:ext uri="{BB962C8B-B14F-4D97-AF65-F5344CB8AC3E}">
        <p14:creationId xmlns:p14="http://schemas.microsoft.com/office/powerpoint/2010/main" val="1008933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e the source image">
            <a:extLst>
              <a:ext uri="{FF2B5EF4-FFF2-40B4-BE49-F238E27FC236}">
                <a16:creationId xmlns:a16="http://schemas.microsoft.com/office/drawing/2014/main" id="{703529A4-7359-4CC1-A1B7-40C15B430B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20B5D8-3AEB-4E8F-8A9C-0C31350B0DDC}"/>
              </a:ext>
            </a:extLst>
          </p:cNvPr>
          <p:cNvSpPr txBox="1"/>
          <p:nvPr/>
        </p:nvSpPr>
        <p:spPr>
          <a:xfrm>
            <a:off x="2638858" y="1803400"/>
            <a:ext cx="6784230" cy="2308324"/>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IN" sz="4800" b="1" dirty="0">
                <a:latin typeface="Times New Roman" panose="02020603050405020304" pitchFamily="18" charset="0"/>
                <a:cs typeface="Times New Roman" panose="02020603050405020304" pitchFamily="18" charset="0"/>
              </a:rPr>
              <a:t>Sorting Based Problems </a:t>
            </a:r>
          </a:p>
          <a:p>
            <a:pPr algn="ctr"/>
            <a:r>
              <a:rPr lang="en-IN" sz="4800" b="1" dirty="0">
                <a:latin typeface="Times New Roman" panose="02020603050405020304" pitchFamily="18" charset="0"/>
                <a:cs typeface="Times New Roman" panose="02020603050405020304" pitchFamily="18" charset="0"/>
              </a:rPr>
              <a:t>from </a:t>
            </a:r>
          </a:p>
          <a:p>
            <a:pPr algn="ctr"/>
            <a:r>
              <a:rPr lang="en-IN" sz="4800" b="1" dirty="0" err="1">
                <a:latin typeface="Times New Roman" panose="02020603050405020304" pitchFamily="18" charset="0"/>
                <a:cs typeface="Times New Roman" panose="02020603050405020304" pitchFamily="18" charset="0"/>
              </a:rPr>
              <a:t>Leetcode</a:t>
            </a:r>
            <a:r>
              <a:rPr lang="en-IN" sz="4800" b="1" dirty="0">
                <a:latin typeface="Times New Roman" panose="02020603050405020304" pitchFamily="18" charset="0"/>
                <a:cs typeface="Times New Roman" panose="02020603050405020304" pitchFamily="18" charset="0"/>
              </a:rPr>
              <a:t> and </a:t>
            </a:r>
            <a:r>
              <a:rPr lang="en-IN" sz="4800" b="1" dirty="0" err="1">
                <a:latin typeface="Times New Roman" panose="02020603050405020304" pitchFamily="18" charset="0"/>
                <a:cs typeface="Times New Roman" panose="02020603050405020304" pitchFamily="18" charset="0"/>
              </a:rPr>
              <a:t>Hackerank</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0783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00793"/>
            <a:ext cx="10363200" cy="1470025"/>
          </a:xfrm>
        </p:spPr>
        <p:txBody>
          <a:bodyPr>
            <a:normAutofit/>
          </a:bodyPr>
          <a:lstStyle/>
          <a:p>
            <a:r>
              <a:rPr lang="en-IN" dirty="0">
                <a:latin typeface="Times New Roman" pitchFamily="18" charset="0"/>
                <a:cs typeface="Times New Roman" pitchFamily="18" charset="0"/>
              </a:rPr>
              <a:t>Median of Two Sorted Arrays</a:t>
            </a:r>
          </a:p>
        </p:txBody>
      </p:sp>
      <p:sp>
        <p:nvSpPr>
          <p:cNvPr id="3" name="Subtitle 2"/>
          <p:cNvSpPr>
            <a:spLocks noGrp="1"/>
          </p:cNvSpPr>
          <p:nvPr>
            <p:ph type="subTitle" idx="1"/>
          </p:nvPr>
        </p:nvSpPr>
        <p:spPr>
          <a:xfrm>
            <a:off x="1679509" y="4293096"/>
            <a:ext cx="8534400" cy="1752600"/>
          </a:xfrm>
        </p:spPr>
        <p:txBody>
          <a:bodyPr>
            <a:normAutofit/>
          </a:bodyPr>
          <a:lstStyle/>
          <a:p>
            <a:r>
              <a:rPr lang="en-IN" sz="3733" dirty="0">
                <a:solidFill>
                  <a:srgbClr val="C00000"/>
                </a:solidFill>
                <a:latin typeface="Times New Roman" pitchFamily="18" charset="0"/>
                <a:cs typeface="Times New Roman" pitchFamily="18" charset="0"/>
              </a:rPr>
              <a:t>LEETCODE</a:t>
            </a:r>
          </a:p>
          <a:p>
            <a:r>
              <a:rPr lang="en-IN" sz="3733" dirty="0">
                <a:solidFill>
                  <a:srgbClr val="C00000"/>
                </a:solidFill>
                <a:latin typeface="Times New Roman" pitchFamily="18" charset="0"/>
                <a:cs typeface="Times New Roman" pitchFamily="18" charset="0"/>
              </a:rPr>
              <a:t>Problem No. 4</a:t>
            </a:r>
          </a:p>
        </p:txBody>
      </p:sp>
      <p:pic>
        <p:nvPicPr>
          <p:cNvPr id="5" name="Picture 4" descr="See the source image">
            <a:extLst>
              <a:ext uri="{FF2B5EF4-FFF2-40B4-BE49-F238E27FC236}">
                <a16:creationId xmlns:a16="http://schemas.microsoft.com/office/drawing/2014/main" id="{B2F6C727-0B03-483D-869C-D7ECA6439E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9702" y="381001"/>
            <a:ext cx="2032596" cy="2032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6DC82F2B-C4E7-4E4E-BC9A-A71BFFC8E1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7E34-29A3-445F-8111-C7530201295B}"/>
              </a:ext>
            </a:extLst>
          </p:cNvPr>
          <p:cNvSpPr>
            <a:spLocks noGrp="1"/>
          </p:cNvSpPr>
          <p:nvPr>
            <p:ph type="title"/>
          </p:nvPr>
        </p:nvSpPr>
        <p:spPr>
          <a:xfrm>
            <a:off x="2641599" y="251936"/>
            <a:ext cx="6908803" cy="738664"/>
          </a:xfrm>
        </p:spPr>
        <p:txBody>
          <a:bodyPr/>
          <a:lstStyle/>
          <a:p>
            <a:r>
              <a:rPr lang="en-IN" dirty="0">
                <a:latin typeface="Times New Roman" panose="02020603050405020304" pitchFamily="18" charset="0"/>
                <a:cs typeface="Times New Roman" panose="02020603050405020304" pitchFamily="18" charset="0"/>
              </a:rPr>
              <a:t>Basic Searching Methods</a:t>
            </a:r>
          </a:p>
        </p:txBody>
      </p:sp>
      <p:sp>
        <p:nvSpPr>
          <p:cNvPr id="3" name="Text Placeholder 2">
            <a:extLst>
              <a:ext uri="{FF2B5EF4-FFF2-40B4-BE49-F238E27FC236}">
                <a16:creationId xmlns:a16="http://schemas.microsoft.com/office/drawing/2014/main" id="{F8448FC6-EC51-4C6D-8BF1-F6FB58DBD79D}"/>
              </a:ext>
            </a:extLst>
          </p:cNvPr>
          <p:cNvSpPr>
            <a:spLocks noGrp="1"/>
          </p:cNvSpPr>
          <p:nvPr>
            <p:ph type="body" idx="1"/>
          </p:nvPr>
        </p:nvSpPr>
        <p:spPr>
          <a:xfrm>
            <a:off x="630732" y="1397002"/>
            <a:ext cx="10930533" cy="4842351"/>
          </a:xfrm>
        </p:spPr>
        <p:txBody>
          <a:bodyPr/>
          <a:lstStyle/>
          <a:p>
            <a:r>
              <a:rPr lang="en-US" sz="3733" dirty="0"/>
              <a:t>Search: </a:t>
            </a:r>
          </a:p>
          <a:p>
            <a:r>
              <a:rPr lang="en-US" b="0" dirty="0">
                <a:solidFill>
                  <a:schemeClr val="tx1"/>
                </a:solidFill>
              </a:rPr>
              <a:t>A search algorithm is a </a:t>
            </a:r>
            <a:r>
              <a:rPr lang="en-US" b="0" u="sng" dirty="0">
                <a:solidFill>
                  <a:schemeClr val="tx1"/>
                </a:solidFill>
              </a:rPr>
              <a:t>method of locating a specific item </a:t>
            </a:r>
            <a:r>
              <a:rPr lang="en-US" b="0" dirty="0">
                <a:solidFill>
                  <a:schemeClr val="tx1"/>
                </a:solidFill>
              </a:rPr>
              <a:t>of information in a larger collection of data. </a:t>
            </a:r>
          </a:p>
          <a:p>
            <a:endParaRPr lang="en-US" dirty="0">
              <a:solidFill>
                <a:schemeClr val="tx1"/>
              </a:solidFill>
            </a:endParaRPr>
          </a:p>
          <a:p>
            <a:r>
              <a:rPr lang="en-US" sz="3733" dirty="0"/>
              <a:t>For searching the contents of an array: </a:t>
            </a:r>
          </a:p>
          <a:p>
            <a:pPr marL="609585" indent="-609585">
              <a:lnSpc>
                <a:spcPct val="150000"/>
              </a:lnSpc>
              <a:buAutoNum type="arabicPeriod"/>
            </a:pPr>
            <a:r>
              <a:rPr lang="en-US" b="0" dirty="0">
                <a:solidFill>
                  <a:schemeClr val="tx1"/>
                </a:solidFill>
              </a:rPr>
              <a:t>Binary Search </a:t>
            </a:r>
          </a:p>
          <a:p>
            <a:pPr marL="609585" indent="-609585">
              <a:lnSpc>
                <a:spcPct val="150000"/>
              </a:lnSpc>
              <a:buAutoNum type="arabicPeriod"/>
            </a:pPr>
            <a:r>
              <a:rPr lang="en-US" b="0" dirty="0">
                <a:solidFill>
                  <a:schemeClr val="tx1"/>
                </a:solidFill>
              </a:rPr>
              <a:t>Linear or Sequential Search </a:t>
            </a:r>
          </a:p>
          <a:p>
            <a:pPr marL="609585" indent="-609585">
              <a:lnSpc>
                <a:spcPct val="150000"/>
              </a:lnSpc>
              <a:buAutoNum type="arabicPeriod"/>
            </a:pPr>
            <a:endParaRPr lang="en-US" b="0" dirty="0">
              <a:solidFill>
                <a:schemeClr val="tx1"/>
              </a:solidFill>
            </a:endParaRPr>
          </a:p>
        </p:txBody>
      </p:sp>
      <p:pic>
        <p:nvPicPr>
          <p:cNvPr id="4" name="Picture 4" descr="See the source image">
            <a:extLst>
              <a:ext uri="{FF2B5EF4-FFF2-40B4-BE49-F238E27FC236}">
                <a16:creationId xmlns:a16="http://schemas.microsoft.com/office/drawing/2014/main" id="{1710FF1C-44B2-4B22-8022-6F25B7C7E9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78E0A610-CBFC-4FF1-979F-9416DC40CED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038600"/>
            <a:ext cx="4267200" cy="159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729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Problem Statement</a:t>
            </a:r>
          </a:p>
        </p:txBody>
      </p:sp>
      <p:sp>
        <p:nvSpPr>
          <p:cNvPr id="3" name="Content Placeholder 2"/>
          <p:cNvSpPr>
            <a:spLocks noGrp="1"/>
          </p:cNvSpPr>
          <p:nvPr>
            <p:ph idx="1"/>
          </p:nvPr>
        </p:nvSpPr>
        <p:spPr>
          <a:xfrm>
            <a:off x="192021" y="1412776"/>
            <a:ext cx="11664619" cy="5445224"/>
          </a:xfrm>
        </p:spPr>
        <p:txBody>
          <a:bodyPr>
            <a:normAutofit/>
          </a:bodyPr>
          <a:lstStyle/>
          <a:p>
            <a:r>
              <a:rPr lang="en-IN" sz="3200" dirty="0">
                <a:latin typeface="Times New Roman" pitchFamily="18" charset="0"/>
                <a:cs typeface="Times New Roman" pitchFamily="18" charset="0"/>
              </a:rPr>
              <a:t>Given two sorted arrays </a:t>
            </a:r>
            <a:r>
              <a:rPr lang="en-IN" sz="3200" b="1" i="1" dirty="0">
                <a:latin typeface="Times New Roman" pitchFamily="18" charset="0"/>
                <a:cs typeface="Times New Roman" pitchFamily="18" charset="0"/>
              </a:rPr>
              <a:t>nums1</a:t>
            </a:r>
            <a:r>
              <a:rPr lang="en-IN" sz="3200" dirty="0">
                <a:latin typeface="Times New Roman" pitchFamily="18" charset="0"/>
                <a:cs typeface="Times New Roman" pitchFamily="18" charset="0"/>
              </a:rPr>
              <a:t> and </a:t>
            </a:r>
            <a:r>
              <a:rPr lang="en-IN" sz="3200" b="1" i="1" dirty="0">
                <a:latin typeface="Times New Roman" pitchFamily="18" charset="0"/>
                <a:cs typeface="Times New Roman" pitchFamily="18" charset="0"/>
              </a:rPr>
              <a:t>nums2</a:t>
            </a:r>
            <a:r>
              <a:rPr lang="en-IN" sz="3200" dirty="0">
                <a:latin typeface="Times New Roman" pitchFamily="18" charset="0"/>
                <a:cs typeface="Times New Roman" pitchFamily="18" charset="0"/>
              </a:rPr>
              <a:t> </a:t>
            </a:r>
          </a:p>
          <a:p>
            <a:pPr>
              <a:buNone/>
            </a:pPr>
            <a:r>
              <a:rPr lang="en-IN" sz="3200" dirty="0">
                <a:latin typeface="Times New Roman" pitchFamily="18" charset="0"/>
                <a:cs typeface="Times New Roman" pitchFamily="18" charset="0"/>
              </a:rPr>
              <a:t>	of size </a:t>
            </a:r>
            <a:r>
              <a:rPr lang="en-IN" sz="3200" b="1" i="1" dirty="0">
                <a:latin typeface="Times New Roman" pitchFamily="18" charset="0"/>
                <a:cs typeface="Times New Roman" pitchFamily="18" charset="0"/>
              </a:rPr>
              <a:t>m</a:t>
            </a:r>
            <a:r>
              <a:rPr lang="en-IN" sz="3200" dirty="0">
                <a:latin typeface="Times New Roman" pitchFamily="18" charset="0"/>
                <a:cs typeface="Times New Roman" pitchFamily="18" charset="0"/>
              </a:rPr>
              <a:t> and </a:t>
            </a:r>
            <a:r>
              <a:rPr lang="en-IN" sz="3200" b="1" i="1" dirty="0">
                <a:latin typeface="Times New Roman" pitchFamily="18" charset="0"/>
                <a:cs typeface="Times New Roman" pitchFamily="18" charset="0"/>
              </a:rPr>
              <a:t>n</a:t>
            </a:r>
            <a:r>
              <a:rPr lang="en-IN" sz="3200" dirty="0">
                <a:latin typeface="Times New Roman" pitchFamily="18" charset="0"/>
                <a:cs typeface="Times New Roman" pitchFamily="18" charset="0"/>
              </a:rPr>
              <a:t> respectively.</a:t>
            </a:r>
          </a:p>
          <a:p>
            <a:endParaRPr lang="en-IN" sz="3200" dirty="0">
              <a:latin typeface="Times New Roman" pitchFamily="18" charset="0"/>
              <a:cs typeface="Times New Roman" pitchFamily="18" charset="0"/>
            </a:endParaRPr>
          </a:p>
          <a:p>
            <a:r>
              <a:rPr lang="en-IN" sz="3200" dirty="0">
                <a:latin typeface="Times New Roman" pitchFamily="18" charset="0"/>
                <a:cs typeface="Times New Roman" pitchFamily="18" charset="0"/>
              </a:rPr>
              <a:t>Return </a:t>
            </a:r>
            <a:r>
              <a:rPr lang="en-IN" sz="3200" b="1" dirty="0">
                <a:latin typeface="Times New Roman" pitchFamily="18" charset="0"/>
                <a:cs typeface="Times New Roman" pitchFamily="18" charset="0"/>
              </a:rPr>
              <a:t>the median</a:t>
            </a:r>
            <a:r>
              <a:rPr lang="en-IN" sz="3200" dirty="0">
                <a:latin typeface="Times New Roman" pitchFamily="18" charset="0"/>
                <a:cs typeface="Times New Roman" pitchFamily="18" charset="0"/>
              </a:rPr>
              <a:t> of the two sorted arrays.</a:t>
            </a:r>
          </a:p>
          <a:p>
            <a:pPr algn="just"/>
            <a:endParaRPr lang="en-IN" sz="3200" dirty="0">
              <a:latin typeface="Times New Roman" pitchFamily="18" charset="0"/>
              <a:cs typeface="Times New Roman" pitchFamily="18" charset="0"/>
            </a:endParaRPr>
          </a:p>
        </p:txBody>
      </p:sp>
      <p:pic>
        <p:nvPicPr>
          <p:cNvPr id="4" name="Picture 4" descr="See the source image">
            <a:extLst>
              <a:ext uri="{FF2B5EF4-FFF2-40B4-BE49-F238E27FC236}">
                <a16:creationId xmlns:a16="http://schemas.microsoft.com/office/drawing/2014/main" id="{14FA9CEA-2BD6-4B49-8DFF-E96A292D45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819" y="535219"/>
            <a:ext cx="10972800" cy="4525963"/>
          </a:xfrm>
        </p:spPr>
        <p:txBody>
          <a:bodyPr>
            <a:noAutofit/>
          </a:bodyPr>
          <a:lstStyle/>
          <a:p>
            <a:pPr>
              <a:buNone/>
            </a:pPr>
            <a:r>
              <a:rPr lang="en-IN" sz="3200" b="1" dirty="0">
                <a:latin typeface="Times New Roman" pitchFamily="18" charset="0"/>
                <a:cs typeface="Times New Roman" pitchFamily="18" charset="0"/>
              </a:rPr>
              <a:t>Input:</a:t>
            </a:r>
            <a:r>
              <a:rPr lang="en-IN" sz="3200" dirty="0">
                <a:latin typeface="Times New Roman" pitchFamily="18" charset="0"/>
                <a:cs typeface="Times New Roman" pitchFamily="18" charset="0"/>
              </a:rPr>
              <a:t> 		nums1 = [1,3], nums2 = [2]</a:t>
            </a:r>
          </a:p>
          <a:p>
            <a:pPr>
              <a:buNone/>
            </a:pPr>
            <a:endParaRPr lang="en-IN" sz="3200" dirty="0">
              <a:latin typeface="Times New Roman" pitchFamily="18" charset="0"/>
              <a:cs typeface="Times New Roman" pitchFamily="18" charset="0"/>
            </a:endParaRPr>
          </a:p>
          <a:p>
            <a:pPr>
              <a:buNone/>
            </a:pPr>
            <a:r>
              <a:rPr lang="en-IN" sz="3200" b="1" dirty="0">
                <a:latin typeface="Times New Roman" pitchFamily="18" charset="0"/>
                <a:cs typeface="Times New Roman" pitchFamily="18" charset="0"/>
              </a:rPr>
              <a:t>Output:</a:t>
            </a:r>
            <a:r>
              <a:rPr lang="en-IN" sz="3200" dirty="0">
                <a:latin typeface="Times New Roman" pitchFamily="18" charset="0"/>
                <a:cs typeface="Times New Roman" pitchFamily="18" charset="0"/>
              </a:rPr>
              <a:t> 		 </a:t>
            </a:r>
            <a:r>
              <a:rPr lang="en-IN" sz="3200" dirty="0">
                <a:solidFill>
                  <a:srgbClr val="C00000"/>
                </a:solidFill>
                <a:latin typeface="Times New Roman" pitchFamily="18" charset="0"/>
                <a:cs typeface="Times New Roman" pitchFamily="18" charset="0"/>
              </a:rPr>
              <a:t>2.00000</a:t>
            </a:r>
          </a:p>
          <a:p>
            <a:pPr>
              <a:buNone/>
            </a:pPr>
            <a:endParaRPr lang="en-IN" sz="3200" b="1" dirty="0">
              <a:latin typeface="Times New Roman" pitchFamily="18" charset="0"/>
              <a:cs typeface="Times New Roman" pitchFamily="18" charset="0"/>
            </a:endParaRPr>
          </a:p>
          <a:p>
            <a:pPr>
              <a:buNone/>
            </a:pPr>
            <a:r>
              <a:rPr lang="en-IN" sz="3200" b="1" dirty="0">
                <a:latin typeface="Times New Roman" pitchFamily="18" charset="0"/>
                <a:cs typeface="Times New Roman" pitchFamily="18" charset="0"/>
              </a:rPr>
              <a:t>Explanation:</a:t>
            </a:r>
            <a:r>
              <a:rPr lang="en-IN" sz="3200" dirty="0">
                <a:latin typeface="Times New Roman" pitchFamily="18" charset="0"/>
                <a:cs typeface="Times New Roman" pitchFamily="18" charset="0"/>
              </a:rPr>
              <a:t> </a:t>
            </a:r>
          </a:p>
          <a:p>
            <a:pPr>
              <a:buNone/>
            </a:pPr>
            <a:r>
              <a:rPr lang="en-IN" sz="3200" dirty="0">
                <a:latin typeface="Times New Roman" pitchFamily="18" charset="0"/>
                <a:cs typeface="Times New Roman" pitchFamily="18" charset="0"/>
              </a:rPr>
              <a:t>	merged array = [1, 2, 3] </a:t>
            </a:r>
          </a:p>
          <a:p>
            <a:pPr>
              <a:buNone/>
            </a:pPr>
            <a:endParaRPr lang="en-IN" sz="3200" dirty="0">
              <a:latin typeface="Times New Roman" pitchFamily="18" charset="0"/>
              <a:cs typeface="Times New Roman" pitchFamily="18" charset="0"/>
            </a:endParaRPr>
          </a:p>
          <a:p>
            <a:pPr>
              <a:buNone/>
            </a:pPr>
            <a:r>
              <a:rPr lang="en-IN" sz="3200" dirty="0">
                <a:latin typeface="Times New Roman" pitchFamily="18" charset="0"/>
                <a:cs typeface="Times New Roman" pitchFamily="18" charset="0"/>
              </a:rPr>
              <a:t>		</a:t>
            </a:r>
          </a:p>
          <a:p>
            <a:pPr>
              <a:buNone/>
            </a:pPr>
            <a:r>
              <a:rPr lang="en-IN" sz="3200" dirty="0">
                <a:latin typeface="Times New Roman" pitchFamily="18" charset="0"/>
                <a:cs typeface="Times New Roman" pitchFamily="18" charset="0"/>
              </a:rPr>
              <a:t>   			   median is 2.</a:t>
            </a:r>
          </a:p>
        </p:txBody>
      </p:sp>
      <p:sp>
        <p:nvSpPr>
          <p:cNvPr id="4" name="Up Arrow 3"/>
          <p:cNvSpPr/>
          <p:nvPr/>
        </p:nvSpPr>
        <p:spPr>
          <a:xfrm>
            <a:off x="4271797" y="4293096"/>
            <a:ext cx="384043" cy="9601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5" name="Picture 4" descr="See the source image">
            <a:extLst>
              <a:ext uri="{FF2B5EF4-FFF2-40B4-BE49-F238E27FC236}">
                <a16:creationId xmlns:a16="http://schemas.microsoft.com/office/drawing/2014/main" id="{244AFB23-E80C-40D8-9055-48EBF31E50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Median</a:t>
            </a:r>
          </a:p>
        </p:txBody>
      </p:sp>
      <p:sp>
        <p:nvSpPr>
          <p:cNvPr id="3" name="Content Placeholder 2"/>
          <p:cNvSpPr>
            <a:spLocks noGrp="1"/>
          </p:cNvSpPr>
          <p:nvPr>
            <p:ph idx="1"/>
          </p:nvPr>
        </p:nvSpPr>
        <p:spPr/>
        <p:txBody>
          <a:bodyPr>
            <a:normAutofit/>
          </a:bodyPr>
          <a:lstStyle/>
          <a:p>
            <a:pPr algn="just"/>
            <a:r>
              <a:rPr lang="en-IN" sz="3200" dirty="0">
                <a:latin typeface="Times New Roman" pitchFamily="18" charset="0"/>
                <a:cs typeface="Times New Roman" pitchFamily="18" charset="0"/>
              </a:rPr>
              <a:t>To </a:t>
            </a:r>
            <a:r>
              <a:rPr lang="en-IN" sz="3200" b="1" dirty="0">
                <a:latin typeface="Times New Roman" pitchFamily="18" charset="0"/>
                <a:cs typeface="Times New Roman" pitchFamily="18" charset="0"/>
              </a:rPr>
              <a:t>find the median</a:t>
            </a:r>
            <a:r>
              <a:rPr lang="en-IN" sz="3200" dirty="0">
                <a:latin typeface="Times New Roman" pitchFamily="18" charset="0"/>
                <a:cs typeface="Times New Roman" pitchFamily="18" charset="0"/>
              </a:rPr>
              <a:t>, the data should be arranged in order from least to greatest. </a:t>
            </a:r>
          </a:p>
          <a:p>
            <a:pPr algn="just"/>
            <a:endParaRPr lang="en-IN" sz="3200" dirty="0">
              <a:latin typeface="Times New Roman" pitchFamily="18" charset="0"/>
              <a:cs typeface="Times New Roman" pitchFamily="18" charset="0"/>
            </a:endParaRPr>
          </a:p>
          <a:p>
            <a:pPr algn="just"/>
            <a:r>
              <a:rPr lang="en-IN" sz="3200" dirty="0">
                <a:solidFill>
                  <a:srgbClr val="C00000"/>
                </a:solidFill>
                <a:latin typeface="Times New Roman" pitchFamily="18" charset="0"/>
                <a:cs typeface="Times New Roman" pitchFamily="18" charset="0"/>
              </a:rPr>
              <a:t>If there is an even number of items in the data set, then the </a:t>
            </a:r>
            <a:r>
              <a:rPr lang="en-IN" sz="3200" b="1" dirty="0">
                <a:solidFill>
                  <a:srgbClr val="C00000"/>
                </a:solidFill>
                <a:latin typeface="Times New Roman" pitchFamily="18" charset="0"/>
                <a:cs typeface="Times New Roman" pitchFamily="18" charset="0"/>
              </a:rPr>
              <a:t>median</a:t>
            </a:r>
            <a:r>
              <a:rPr lang="en-IN" sz="3200" dirty="0">
                <a:solidFill>
                  <a:srgbClr val="C00000"/>
                </a:solidFill>
                <a:latin typeface="Times New Roman" pitchFamily="18" charset="0"/>
                <a:cs typeface="Times New Roman" pitchFamily="18" charset="0"/>
              </a:rPr>
              <a:t> is found by taking the mean (average) of the two middlemost numbers.</a:t>
            </a:r>
          </a:p>
        </p:txBody>
      </p:sp>
      <p:pic>
        <p:nvPicPr>
          <p:cNvPr id="4" name="Picture 4" descr="See the source image">
            <a:extLst>
              <a:ext uri="{FF2B5EF4-FFF2-40B4-BE49-F238E27FC236}">
                <a16:creationId xmlns:a16="http://schemas.microsoft.com/office/drawing/2014/main" id="{B1D9B752-81F2-46CE-BA50-27752E84C1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127880" y="932723"/>
          <a:ext cx="4024240" cy="591840"/>
        </p:xfrm>
        <a:graphic>
          <a:graphicData uri="http://schemas.openxmlformats.org/drawingml/2006/table">
            <a:tbl>
              <a:tblPr firstRow="1" bandRow="1">
                <a:tableStyleId>{5940675A-B579-460E-94D1-54222C63F5DA}</a:tableStyleId>
              </a:tblPr>
              <a:tblGrid>
                <a:gridCol w="804848">
                  <a:extLst>
                    <a:ext uri="{9D8B030D-6E8A-4147-A177-3AD203B41FA5}">
                      <a16:colId xmlns:a16="http://schemas.microsoft.com/office/drawing/2014/main" val="20000"/>
                    </a:ext>
                  </a:extLst>
                </a:gridCol>
                <a:gridCol w="804848">
                  <a:extLst>
                    <a:ext uri="{9D8B030D-6E8A-4147-A177-3AD203B41FA5}">
                      <a16:colId xmlns:a16="http://schemas.microsoft.com/office/drawing/2014/main" val="20001"/>
                    </a:ext>
                  </a:extLst>
                </a:gridCol>
                <a:gridCol w="804848">
                  <a:extLst>
                    <a:ext uri="{9D8B030D-6E8A-4147-A177-3AD203B41FA5}">
                      <a16:colId xmlns:a16="http://schemas.microsoft.com/office/drawing/2014/main" val="20002"/>
                    </a:ext>
                  </a:extLst>
                </a:gridCol>
                <a:gridCol w="804848">
                  <a:extLst>
                    <a:ext uri="{9D8B030D-6E8A-4147-A177-3AD203B41FA5}">
                      <a16:colId xmlns:a16="http://schemas.microsoft.com/office/drawing/2014/main" val="20003"/>
                    </a:ext>
                  </a:extLst>
                </a:gridCol>
                <a:gridCol w="804848">
                  <a:extLst>
                    <a:ext uri="{9D8B030D-6E8A-4147-A177-3AD203B41FA5}">
                      <a16:colId xmlns:a16="http://schemas.microsoft.com/office/drawing/2014/main" val="20004"/>
                    </a:ext>
                  </a:extLst>
                </a:gridCol>
              </a:tblGrid>
              <a:tr h="591840">
                <a:tc>
                  <a:txBody>
                    <a:bodyPr/>
                    <a:lstStyle/>
                    <a:p>
                      <a:pPr algn="ctr"/>
                      <a:r>
                        <a:rPr lang="en-IN" sz="2900" dirty="0">
                          <a:latin typeface="Times New Roman" pitchFamily="18" charset="0"/>
                          <a:cs typeface="Times New Roman" pitchFamily="18" charset="0"/>
                        </a:rPr>
                        <a:t>1</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tc>
                  <a:txBody>
                    <a:bodyPr/>
                    <a:lstStyle/>
                    <a:p>
                      <a:pPr algn="ctr"/>
                      <a:r>
                        <a:rPr lang="en-IN" sz="2900" dirty="0">
                          <a:latin typeface="Times New Roman" pitchFamily="18" charset="0"/>
                          <a:cs typeface="Times New Roman" pitchFamily="18" charset="0"/>
                        </a:rPr>
                        <a:t>5</a:t>
                      </a:r>
                    </a:p>
                  </a:txBody>
                  <a:tcPr marL="121920" marR="121920"/>
                </a:tc>
                <a:tc>
                  <a:txBody>
                    <a:bodyPr/>
                    <a:lstStyle/>
                    <a:p>
                      <a:pPr algn="ctr"/>
                      <a:r>
                        <a:rPr lang="en-IN" sz="2900" dirty="0">
                          <a:latin typeface="Times New Roman" pitchFamily="18" charset="0"/>
                          <a:cs typeface="Times New Roman" pitchFamily="18" charset="0"/>
                        </a:rPr>
                        <a:t>6</a:t>
                      </a:r>
                    </a:p>
                  </a:txBody>
                  <a:tcPr marL="121920" marR="121920"/>
                </a:tc>
                <a:tc>
                  <a:txBody>
                    <a:bodyPr/>
                    <a:lstStyle/>
                    <a:p>
                      <a:pPr algn="ctr"/>
                      <a:r>
                        <a:rPr lang="en-IN" sz="2900" dirty="0">
                          <a:latin typeface="Times New Roman" pitchFamily="18" charset="0"/>
                          <a:cs typeface="Times New Roman" pitchFamily="18" charset="0"/>
                        </a:rPr>
                        <a:t>7</a:t>
                      </a:r>
                    </a:p>
                  </a:txBody>
                  <a:tcPr marL="121920" marR="121920"/>
                </a:tc>
                <a:extLst>
                  <a:ext uri="{0D108BD9-81ED-4DB2-BD59-A6C34878D82A}">
                    <a16:rowId xmlns:a16="http://schemas.microsoft.com/office/drawing/2014/main" val="10000"/>
                  </a:ext>
                </a:extLst>
              </a:tr>
            </a:tbl>
          </a:graphicData>
        </a:graphic>
      </p:graphicFrame>
      <p:sp>
        <p:nvSpPr>
          <p:cNvPr id="8" name="TextBox 7"/>
          <p:cNvSpPr txBox="1"/>
          <p:nvPr/>
        </p:nvSpPr>
        <p:spPr>
          <a:xfrm>
            <a:off x="815413" y="908721"/>
            <a:ext cx="1342034" cy="748988"/>
          </a:xfrm>
          <a:prstGeom prst="rect">
            <a:avLst/>
          </a:prstGeom>
          <a:noFill/>
        </p:spPr>
        <p:txBody>
          <a:bodyPr wrap="none" rtlCol="0">
            <a:spAutoFit/>
          </a:bodyPr>
          <a:lstStyle/>
          <a:p>
            <a:r>
              <a:rPr lang="en-IN" sz="4267" dirty="0">
                <a:latin typeface="Times New Roman" pitchFamily="18" charset="0"/>
                <a:cs typeface="Times New Roman" pitchFamily="18" charset="0"/>
              </a:rPr>
              <a:t>Input</a:t>
            </a:r>
          </a:p>
        </p:txBody>
      </p:sp>
      <p:sp>
        <p:nvSpPr>
          <p:cNvPr id="9" name="TextBox 8"/>
          <p:cNvSpPr txBox="1"/>
          <p:nvPr/>
        </p:nvSpPr>
        <p:spPr>
          <a:xfrm>
            <a:off x="431371" y="2988241"/>
            <a:ext cx="1707519" cy="748988"/>
          </a:xfrm>
          <a:prstGeom prst="rect">
            <a:avLst/>
          </a:prstGeom>
          <a:noFill/>
        </p:spPr>
        <p:txBody>
          <a:bodyPr wrap="none" rtlCol="0">
            <a:spAutoFit/>
          </a:bodyPr>
          <a:lstStyle/>
          <a:p>
            <a:r>
              <a:rPr lang="en-IN" sz="4267" dirty="0">
                <a:latin typeface="Times New Roman" pitchFamily="18" charset="0"/>
                <a:cs typeface="Times New Roman" pitchFamily="18" charset="0"/>
              </a:rPr>
              <a:t>Output</a:t>
            </a:r>
          </a:p>
        </p:txBody>
      </p:sp>
      <p:sp>
        <p:nvSpPr>
          <p:cNvPr id="15" name="TextBox 14"/>
          <p:cNvSpPr txBox="1"/>
          <p:nvPr/>
        </p:nvSpPr>
        <p:spPr>
          <a:xfrm>
            <a:off x="3034961" y="2996952"/>
            <a:ext cx="1705147" cy="3077574"/>
          </a:xfrm>
          <a:prstGeom prst="rect">
            <a:avLst/>
          </a:prstGeom>
          <a:noFill/>
        </p:spPr>
        <p:txBody>
          <a:bodyPr wrap="none" rtlCol="0">
            <a:spAutoFit/>
          </a:bodyPr>
          <a:lstStyle/>
          <a:p>
            <a:r>
              <a:rPr lang="en-IN" sz="3733" dirty="0">
                <a:latin typeface="Times New Roman" pitchFamily="18" charset="0"/>
                <a:cs typeface="Times New Roman" pitchFamily="18" charset="0"/>
              </a:rPr>
              <a:t>A    4    </a:t>
            </a:r>
          </a:p>
          <a:p>
            <a:endParaRPr lang="en-IN" sz="1400" dirty="0">
              <a:latin typeface="Times New Roman" pitchFamily="18" charset="0"/>
              <a:cs typeface="Times New Roman" pitchFamily="18" charset="0"/>
            </a:endParaRPr>
          </a:p>
          <a:p>
            <a:r>
              <a:rPr lang="en-IN" sz="3733" dirty="0">
                <a:latin typeface="Times New Roman" pitchFamily="18" charset="0"/>
                <a:cs typeface="Times New Roman" pitchFamily="18" charset="0"/>
              </a:rPr>
              <a:t>B    5</a:t>
            </a:r>
          </a:p>
          <a:p>
            <a:r>
              <a:rPr lang="en-IN" sz="1467" dirty="0">
                <a:latin typeface="Times New Roman" pitchFamily="18" charset="0"/>
                <a:cs typeface="Times New Roman" pitchFamily="18" charset="0"/>
              </a:rPr>
              <a:t> </a:t>
            </a:r>
          </a:p>
          <a:p>
            <a:r>
              <a:rPr lang="en-IN" sz="3733" dirty="0">
                <a:latin typeface="Times New Roman" pitchFamily="18" charset="0"/>
                <a:cs typeface="Times New Roman" pitchFamily="18" charset="0"/>
              </a:rPr>
              <a:t>C    5.5</a:t>
            </a:r>
          </a:p>
          <a:p>
            <a:endParaRPr lang="en-IN" sz="1600" dirty="0">
              <a:latin typeface="Times New Roman" pitchFamily="18" charset="0"/>
              <a:cs typeface="Times New Roman" pitchFamily="18" charset="0"/>
            </a:endParaRPr>
          </a:p>
          <a:p>
            <a:r>
              <a:rPr lang="en-IN" sz="3733" dirty="0">
                <a:latin typeface="Times New Roman" pitchFamily="18" charset="0"/>
                <a:cs typeface="Times New Roman" pitchFamily="18" charset="0"/>
              </a:rPr>
              <a:t>D    4.5</a:t>
            </a:r>
          </a:p>
        </p:txBody>
      </p:sp>
      <p:sp>
        <p:nvSpPr>
          <p:cNvPr id="16" name="TextBox 15"/>
          <p:cNvSpPr txBox="1"/>
          <p:nvPr/>
        </p:nvSpPr>
        <p:spPr>
          <a:xfrm>
            <a:off x="3023660" y="-27383"/>
            <a:ext cx="6164188" cy="830997"/>
          </a:xfrm>
          <a:prstGeom prst="rect">
            <a:avLst/>
          </a:prstGeom>
          <a:noFill/>
        </p:spPr>
        <p:txBody>
          <a:bodyPr wrap="none" rtlCol="0">
            <a:spAutoFit/>
          </a:bodyPr>
          <a:lstStyle/>
          <a:p>
            <a:r>
              <a:rPr lang="en-IN" sz="4800" b="1" dirty="0">
                <a:solidFill>
                  <a:srgbClr val="C00000"/>
                </a:solidFill>
                <a:latin typeface="Times New Roman" pitchFamily="18" charset="0"/>
                <a:cs typeface="Times New Roman" pitchFamily="18" charset="0"/>
              </a:rPr>
              <a:t>Can You Calculate ???</a:t>
            </a:r>
          </a:p>
        </p:txBody>
      </p:sp>
      <p:graphicFrame>
        <p:nvGraphicFramePr>
          <p:cNvPr id="17" name="Table 16"/>
          <p:cNvGraphicFramePr>
            <a:graphicFrameLocks noGrp="1"/>
          </p:cNvGraphicFramePr>
          <p:nvPr/>
        </p:nvGraphicFramePr>
        <p:xfrm>
          <a:off x="7928411" y="932723"/>
          <a:ext cx="2414544" cy="591840"/>
        </p:xfrm>
        <a:graphic>
          <a:graphicData uri="http://schemas.openxmlformats.org/drawingml/2006/table">
            <a:tbl>
              <a:tblPr firstRow="1" bandRow="1">
                <a:tableStyleId>{5940675A-B579-460E-94D1-54222C63F5DA}</a:tableStyleId>
              </a:tblPr>
              <a:tblGrid>
                <a:gridCol w="804848">
                  <a:extLst>
                    <a:ext uri="{9D8B030D-6E8A-4147-A177-3AD203B41FA5}">
                      <a16:colId xmlns:a16="http://schemas.microsoft.com/office/drawing/2014/main" val="20000"/>
                    </a:ext>
                  </a:extLst>
                </a:gridCol>
                <a:gridCol w="804848">
                  <a:extLst>
                    <a:ext uri="{9D8B030D-6E8A-4147-A177-3AD203B41FA5}">
                      <a16:colId xmlns:a16="http://schemas.microsoft.com/office/drawing/2014/main" val="20001"/>
                    </a:ext>
                  </a:extLst>
                </a:gridCol>
                <a:gridCol w="804848">
                  <a:extLst>
                    <a:ext uri="{9D8B030D-6E8A-4147-A177-3AD203B41FA5}">
                      <a16:colId xmlns:a16="http://schemas.microsoft.com/office/drawing/2014/main" val="20002"/>
                    </a:ext>
                  </a:extLst>
                </a:gridCol>
              </a:tblGrid>
              <a:tr h="591840">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4</a:t>
                      </a:r>
                    </a:p>
                  </a:txBody>
                  <a:tcPr marL="121920" marR="121920"/>
                </a:tc>
                <a:tc>
                  <a:txBody>
                    <a:bodyPr/>
                    <a:lstStyle/>
                    <a:p>
                      <a:pPr algn="ctr"/>
                      <a:r>
                        <a:rPr lang="en-IN" sz="2900" dirty="0">
                          <a:latin typeface="Times New Roman" pitchFamily="18" charset="0"/>
                          <a:cs typeface="Times New Roman" pitchFamily="18" charset="0"/>
                        </a:rPr>
                        <a:t>10</a:t>
                      </a:r>
                    </a:p>
                  </a:txBody>
                  <a:tcPr marL="121920" marR="121920"/>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nvGraphicFramePr>
        <p:xfrm>
          <a:off x="3503712" y="1877054"/>
          <a:ext cx="6432712" cy="783861"/>
        </p:xfrm>
        <a:graphic>
          <a:graphicData uri="http://schemas.openxmlformats.org/drawingml/2006/table">
            <a:tbl>
              <a:tblPr firstRow="1" bandRow="1">
                <a:tableStyleId>{8A107856-5554-42FB-B03E-39F5DBC370BA}</a:tableStyleId>
              </a:tblPr>
              <a:tblGrid>
                <a:gridCol w="804089">
                  <a:extLst>
                    <a:ext uri="{9D8B030D-6E8A-4147-A177-3AD203B41FA5}">
                      <a16:colId xmlns:a16="http://schemas.microsoft.com/office/drawing/2014/main" val="20000"/>
                    </a:ext>
                  </a:extLst>
                </a:gridCol>
                <a:gridCol w="804089">
                  <a:extLst>
                    <a:ext uri="{9D8B030D-6E8A-4147-A177-3AD203B41FA5}">
                      <a16:colId xmlns:a16="http://schemas.microsoft.com/office/drawing/2014/main" val="20001"/>
                    </a:ext>
                  </a:extLst>
                </a:gridCol>
                <a:gridCol w="804089">
                  <a:extLst>
                    <a:ext uri="{9D8B030D-6E8A-4147-A177-3AD203B41FA5}">
                      <a16:colId xmlns:a16="http://schemas.microsoft.com/office/drawing/2014/main" val="20002"/>
                    </a:ext>
                  </a:extLst>
                </a:gridCol>
                <a:gridCol w="804089">
                  <a:extLst>
                    <a:ext uri="{9D8B030D-6E8A-4147-A177-3AD203B41FA5}">
                      <a16:colId xmlns:a16="http://schemas.microsoft.com/office/drawing/2014/main" val="20003"/>
                    </a:ext>
                  </a:extLst>
                </a:gridCol>
                <a:gridCol w="804089">
                  <a:extLst>
                    <a:ext uri="{9D8B030D-6E8A-4147-A177-3AD203B41FA5}">
                      <a16:colId xmlns:a16="http://schemas.microsoft.com/office/drawing/2014/main" val="20004"/>
                    </a:ext>
                  </a:extLst>
                </a:gridCol>
                <a:gridCol w="804089">
                  <a:extLst>
                    <a:ext uri="{9D8B030D-6E8A-4147-A177-3AD203B41FA5}">
                      <a16:colId xmlns:a16="http://schemas.microsoft.com/office/drawing/2014/main" val="20005"/>
                    </a:ext>
                  </a:extLst>
                </a:gridCol>
                <a:gridCol w="804089">
                  <a:extLst>
                    <a:ext uri="{9D8B030D-6E8A-4147-A177-3AD203B41FA5}">
                      <a16:colId xmlns:a16="http://schemas.microsoft.com/office/drawing/2014/main" val="20006"/>
                    </a:ext>
                  </a:extLst>
                </a:gridCol>
                <a:gridCol w="804089">
                  <a:extLst>
                    <a:ext uri="{9D8B030D-6E8A-4147-A177-3AD203B41FA5}">
                      <a16:colId xmlns:a16="http://schemas.microsoft.com/office/drawing/2014/main" val="20007"/>
                    </a:ext>
                  </a:extLst>
                </a:gridCol>
              </a:tblGrid>
              <a:tr h="783861">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1</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2</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3</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4</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5</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6</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7</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10</a:t>
                      </a:r>
                    </a:p>
                  </a:txBody>
                  <a:tcPr marL="121920" marR="121920"/>
                </a:tc>
                <a:extLst>
                  <a:ext uri="{0D108BD9-81ED-4DB2-BD59-A6C34878D82A}">
                    <a16:rowId xmlns:a16="http://schemas.microsoft.com/office/drawing/2014/main" val="10000"/>
                  </a:ext>
                </a:extLst>
              </a:tr>
            </a:tbl>
          </a:graphicData>
        </a:graphic>
      </p:graphicFrame>
      <p:pic>
        <p:nvPicPr>
          <p:cNvPr id="10" name="Picture 4" descr="See the source image">
            <a:extLst>
              <a:ext uri="{FF2B5EF4-FFF2-40B4-BE49-F238E27FC236}">
                <a16:creationId xmlns:a16="http://schemas.microsoft.com/office/drawing/2014/main" id="{0CD0A8D3-7480-4706-AF99-A0E62E02B7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5">
                                            <p:txEl>
                                              <p:pRg st="6" end="6"/>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127880" y="935335"/>
          <a:ext cx="2414544" cy="591840"/>
        </p:xfrm>
        <a:graphic>
          <a:graphicData uri="http://schemas.openxmlformats.org/drawingml/2006/table">
            <a:tbl>
              <a:tblPr firstRow="1" bandRow="1">
                <a:tableStyleId>{5940675A-B579-460E-94D1-54222C63F5DA}</a:tableStyleId>
              </a:tblPr>
              <a:tblGrid>
                <a:gridCol w="804848">
                  <a:extLst>
                    <a:ext uri="{9D8B030D-6E8A-4147-A177-3AD203B41FA5}">
                      <a16:colId xmlns:a16="http://schemas.microsoft.com/office/drawing/2014/main" val="20000"/>
                    </a:ext>
                  </a:extLst>
                </a:gridCol>
                <a:gridCol w="804848">
                  <a:extLst>
                    <a:ext uri="{9D8B030D-6E8A-4147-A177-3AD203B41FA5}">
                      <a16:colId xmlns:a16="http://schemas.microsoft.com/office/drawing/2014/main" val="20001"/>
                    </a:ext>
                  </a:extLst>
                </a:gridCol>
                <a:gridCol w="804848">
                  <a:extLst>
                    <a:ext uri="{9D8B030D-6E8A-4147-A177-3AD203B41FA5}">
                      <a16:colId xmlns:a16="http://schemas.microsoft.com/office/drawing/2014/main" val="20002"/>
                    </a:ext>
                  </a:extLst>
                </a:gridCol>
              </a:tblGrid>
              <a:tr h="591840">
                <a:tc>
                  <a:txBody>
                    <a:bodyPr/>
                    <a:lstStyle/>
                    <a:p>
                      <a:pPr algn="ctr"/>
                      <a:r>
                        <a:rPr lang="en-IN" sz="2900" dirty="0">
                          <a:latin typeface="Times New Roman" pitchFamily="18" charset="0"/>
                          <a:cs typeface="Times New Roman" pitchFamily="18" charset="0"/>
                        </a:rPr>
                        <a:t>1</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extLst>
                  <a:ext uri="{0D108BD9-81ED-4DB2-BD59-A6C34878D82A}">
                    <a16:rowId xmlns:a16="http://schemas.microsoft.com/office/drawing/2014/main" val="10000"/>
                  </a:ext>
                </a:extLst>
              </a:tr>
            </a:tbl>
          </a:graphicData>
        </a:graphic>
      </p:graphicFrame>
      <p:sp>
        <p:nvSpPr>
          <p:cNvPr id="8" name="TextBox 7"/>
          <p:cNvSpPr txBox="1"/>
          <p:nvPr/>
        </p:nvSpPr>
        <p:spPr>
          <a:xfrm>
            <a:off x="815413" y="908721"/>
            <a:ext cx="1342034" cy="748988"/>
          </a:xfrm>
          <a:prstGeom prst="rect">
            <a:avLst/>
          </a:prstGeom>
          <a:noFill/>
        </p:spPr>
        <p:txBody>
          <a:bodyPr wrap="none" rtlCol="0">
            <a:spAutoFit/>
          </a:bodyPr>
          <a:lstStyle/>
          <a:p>
            <a:r>
              <a:rPr lang="en-IN" sz="4267" dirty="0">
                <a:latin typeface="Times New Roman" pitchFamily="18" charset="0"/>
                <a:cs typeface="Times New Roman" pitchFamily="18" charset="0"/>
              </a:rPr>
              <a:t>Input</a:t>
            </a:r>
          </a:p>
        </p:txBody>
      </p:sp>
      <p:sp>
        <p:nvSpPr>
          <p:cNvPr id="9" name="TextBox 8"/>
          <p:cNvSpPr txBox="1"/>
          <p:nvPr/>
        </p:nvSpPr>
        <p:spPr>
          <a:xfrm>
            <a:off x="431371" y="2988241"/>
            <a:ext cx="1707519" cy="748988"/>
          </a:xfrm>
          <a:prstGeom prst="rect">
            <a:avLst/>
          </a:prstGeom>
          <a:noFill/>
        </p:spPr>
        <p:txBody>
          <a:bodyPr wrap="none" rtlCol="0">
            <a:spAutoFit/>
          </a:bodyPr>
          <a:lstStyle/>
          <a:p>
            <a:r>
              <a:rPr lang="en-IN" sz="4267" dirty="0">
                <a:latin typeface="Times New Roman" pitchFamily="18" charset="0"/>
                <a:cs typeface="Times New Roman" pitchFamily="18" charset="0"/>
              </a:rPr>
              <a:t>Output</a:t>
            </a:r>
          </a:p>
        </p:txBody>
      </p:sp>
      <p:sp>
        <p:nvSpPr>
          <p:cNvPr id="15" name="TextBox 14"/>
          <p:cNvSpPr txBox="1"/>
          <p:nvPr/>
        </p:nvSpPr>
        <p:spPr>
          <a:xfrm>
            <a:off x="3034961" y="2996952"/>
            <a:ext cx="1705147" cy="3077574"/>
          </a:xfrm>
          <a:prstGeom prst="rect">
            <a:avLst/>
          </a:prstGeom>
          <a:noFill/>
        </p:spPr>
        <p:txBody>
          <a:bodyPr wrap="none" rtlCol="0">
            <a:spAutoFit/>
          </a:bodyPr>
          <a:lstStyle/>
          <a:p>
            <a:r>
              <a:rPr lang="en-IN" sz="3733" dirty="0">
                <a:latin typeface="Times New Roman" pitchFamily="18" charset="0"/>
                <a:cs typeface="Times New Roman" pitchFamily="18" charset="0"/>
              </a:rPr>
              <a:t>A    2    </a:t>
            </a:r>
          </a:p>
          <a:p>
            <a:endParaRPr lang="en-IN" sz="1400" dirty="0">
              <a:latin typeface="Times New Roman" pitchFamily="18" charset="0"/>
              <a:cs typeface="Times New Roman" pitchFamily="18" charset="0"/>
            </a:endParaRPr>
          </a:p>
          <a:p>
            <a:r>
              <a:rPr lang="en-IN" sz="3733" dirty="0">
                <a:latin typeface="Times New Roman" pitchFamily="18" charset="0"/>
                <a:cs typeface="Times New Roman" pitchFamily="18" charset="0"/>
              </a:rPr>
              <a:t>B    3</a:t>
            </a:r>
          </a:p>
          <a:p>
            <a:r>
              <a:rPr lang="en-IN" sz="1467" dirty="0">
                <a:latin typeface="Times New Roman" pitchFamily="18" charset="0"/>
                <a:cs typeface="Times New Roman" pitchFamily="18" charset="0"/>
              </a:rPr>
              <a:t> </a:t>
            </a:r>
          </a:p>
          <a:p>
            <a:r>
              <a:rPr lang="en-IN" sz="3733" dirty="0">
                <a:latin typeface="Times New Roman" pitchFamily="18" charset="0"/>
                <a:cs typeface="Times New Roman" pitchFamily="18" charset="0"/>
              </a:rPr>
              <a:t>C    2.5</a:t>
            </a:r>
          </a:p>
          <a:p>
            <a:endParaRPr lang="en-IN" sz="1600" dirty="0">
              <a:latin typeface="Times New Roman" pitchFamily="18" charset="0"/>
              <a:cs typeface="Times New Roman" pitchFamily="18" charset="0"/>
            </a:endParaRPr>
          </a:p>
          <a:p>
            <a:r>
              <a:rPr lang="en-IN" sz="3733" dirty="0">
                <a:latin typeface="Times New Roman" pitchFamily="18" charset="0"/>
                <a:cs typeface="Times New Roman" pitchFamily="18" charset="0"/>
              </a:rPr>
              <a:t>D    3.5</a:t>
            </a:r>
          </a:p>
        </p:txBody>
      </p:sp>
      <p:sp>
        <p:nvSpPr>
          <p:cNvPr id="16" name="TextBox 15"/>
          <p:cNvSpPr txBox="1"/>
          <p:nvPr/>
        </p:nvSpPr>
        <p:spPr>
          <a:xfrm>
            <a:off x="3023660" y="-27383"/>
            <a:ext cx="6164188" cy="830997"/>
          </a:xfrm>
          <a:prstGeom prst="rect">
            <a:avLst/>
          </a:prstGeom>
          <a:noFill/>
        </p:spPr>
        <p:txBody>
          <a:bodyPr wrap="none" rtlCol="0">
            <a:spAutoFit/>
          </a:bodyPr>
          <a:lstStyle/>
          <a:p>
            <a:r>
              <a:rPr lang="en-IN" sz="4800" b="1" dirty="0">
                <a:solidFill>
                  <a:srgbClr val="C00000"/>
                </a:solidFill>
                <a:latin typeface="Times New Roman" pitchFamily="18" charset="0"/>
                <a:cs typeface="Times New Roman" pitchFamily="18" charset="0"/>
              </a:rPr>
              <a:t>Can You Calculate ???</a:t>
            </a:r>
          </a:p>
        </p:txBody>
      </p:sp>
      <p:graphicFrame>
        <p:nvGraphicFramePr>
          <p:cNvPr id="17" name="Table 16"/>
          <p:cNvGraphicFramePr>
            <a:graphicFrameLocks noGrp="1"/>
          </p:cNvGraphicFramePr>
          <p:nvPr/>
        </p:nvGraphicFramePr>
        <p:xfrm>
          <a:off x="6768075" y="932723"/>
          <a:ext cx="2968124" cy="591840"/>
        </p:xfrm>
        <a:graphic>
          <a:graphicData uri="http://schemas.openxmlformats.org/drawingml/2006/table">
            <a:tbl>
              <a:tblPr firstRow="1" bandRow="1">
                <a:tableStyleId>{5940675A-B579-460E-94D1-54222C63F5DA}</a:tableStyleId>
              </a:tblPr>
              <a:tblGrid>
                <a:gridCol w="742031">
                  <a:extLst>
                    <a:ext uri="{9D8B030D-6E8A-4147-A177-3AD203B41FA5}">
                      <a16:colId xmlns:a16="http://schemas.microsoft.com/office/drawing/2014/main" val="20000"/>
                    </a:ext>
                  </a:extLst>
                </a:gridCol>
                <a:gridCol w="742031">
                  <a:extLst>
                    <a:ext uri="{9D8B030D-6E8A-4147-A177-3AD203B41FA5}">
                      <a16:colId xmlns:a16="http://schemas.microsoft.com/office/drawing/2014/main" val="20001"/>
                    </a:ext>
                  </a:extLst>
                </a:gridCol>
                <a:gridCol w="742031">
                  <a:extLst>
                    <a:ext uri="{9D8B030D-6E8A-4147-A177-3AD203B41FA5}">
                      <a16:colId xmlns:a16="http://schemas.microsoft.com/office/drawing/2014/main" val="20002"/>
                    </a:ext>
                  </a:extLst>
                </a:gridCol>
                <a:gridCol w="742031">
                  <a:extLst>
                    <a:ext uri="{9D8B030D-6E8A-4147-A177-3AD203B41FA5}">
                      <a16:colId xmlns:a16="http://schemas.microsoft.com/office/drawing/2014/main" val="20003"/>
                    </a:ext>
                  </a:extLst>
                </a:gridCol>
              </a:tblGrid>
              <a:tr h="591840">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8</a:t>
                      </a:r>
                    </a:p>
                  </a:txBody>
                  <a:tcPr marL="121920" marR="12192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3503713" y="1877054"/>
          <a:ext cx="5952660" cy="783861"/>
        </p:xfrm>
        <a:graphic>
          <a:graphicData uri="http://schemas.openxmlformats.org/drawingml/2006/table">
            <a:tbl>
              <a:tblPr firstRow="1" bandRow="1">
                <a:tableStyleId>{8A107856-5554-42FB-B03E-39F5DBC370BA}</a:tableStyleId>
              </a:tblPr>
              <a:tblGrid>
                <a:gridCol w="850380">
                  <a:extLst>
                    <a:ext uri="{9D8B030D-6E8A-4147-A177-3AD203B41FA5}">
                      <a16:colId xmlns:a16="http://schemas.microsoft.com/office/drawing/2014/main" val="20000"/>
                    </a:ext>
                  </a:extLst>
                </a:gridCol>
                <a:gridCol w="850380">
                  <a:extLst>
                    <a:ext uri="{9D8B030D-6E8A-4147-A177-3AD203B41FA5}">
                      <a16:colId xmlns:a16="http://schemas.microsoft.com/office/drawing/2014/main" val="20001"/>
                    </a:ext>
                  </a:extLst>
                </a:gridCol>
                <a:gridCol w="850380">
                  <a:extLst>
                    <a:ext uri="{9D8B030D-6E8A-4147-A177-3AD203B41FA5}">
                      <a16:colId xmlns:a16="http://schemas.microsoft.com/office/drawing/2014/main" val="20002"/>
                    </a:ext>
                  </a:extLst>
                </a:gridCol>
                <a:gridCol w="850380">
                  <a:extLst>
                    <a:ext uri="{9D8B030D-6E8A-4147-A177-3AD203B41FA5}">
                      <a16:colId xmlns:a16="http://schemas.microsoft.com/office/drawing/2014/main" val="20003"/>
                    </a:ext>
                  </a:extLst>
                </a:gridCol>
                <a:gridCol w="850380">
                  <a:extLst>
                    <a:ext uri="{9D8B030D-6E8A-4147-A177-3AD203B41FA5}">
                      <a16:colId xmlns:a16="http://schemas.microsoft.com/office/drawing/2014/main" val="20004"/>
                    </a:ext>
                  </a:extLst>
                </a:gridCol>
                <a:gridCol w="850380">
                  <a:extLst>
                    <a:ext uri="{9D8B030D-6E8A-4147-A177-3AD203B41FA5}">
                      <a16:colId xmlns:a16="http://schemas.microsoft.com/office/drawing/2014/main" val="20005"/>
                    </a:ext>
                  </a:extLst>
                </a:gridCol>
                <a:gridCol w="850380">
                  <a:extLst>
                    <a:ext uri="{9D8B030D-6E8A-4147-A177-3AD203B41FA5}">
                      <a16:colId xmlns:a16="http://schemas.microsoft.com/office/drawing/2014/main" val="20006"/>
                    </a:ext>
                  </a:extLst>
                </a:gridCol>
              </a:tblGrid>
              <a:tr h="783861">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1</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2</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2</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2</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3</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3</a:t>
                      </a:r>
                    </a:p>
                  </a:txBody>
                  <a:tcPr marL="121920" marR="121920"/>
                </a:tc>
                <a:tc>
                  <a:txBody>
                    <a:bodyPr/>
                    <a:lstStyle/>
                    <a:p>
                      <a:pPr algn="ctr"/>
                      <a:r>
                        <a:rPr lang="en-IN" sz="2900" dirty="0">
                          <a:ln>
                            <a:solidFill>
                              <a:srgbClr val="C00000"/>
                            </a:solidFill>
                          </a:ln>
                          <a:solidFill>
                            <a:srgbClr val="C00000"/>
                          </a:solidFill>
                          <a:latin typeface="Times New Roman" pitchFamily="18" charset="0"/>
                          <a:cs typeface="Times New Roman" pitchFamily="18" charset="0"/>
                        </a:rPr>
                        <a:t>8</a:t>
                      </a:r>
                    </a:p>
                  </a:txBody>
                  <a:tcPr marL="121920" marR="121920"/>
                </a:tc>
                <a:extLst>
                  <a:ext uri="{0D108BD9-81ED-4DB2-BD59-A6C34878D82A}">
                    <a16:rowId xmlns:a16="http://schemas.microsoft.com/office/drawing/2014/main" val="10000"/>
                  </a:ext>
                </a:extLst>
              </a:tr>
            </a:tbl>
          </a:graphicData>
        </a:graphic>
      </p:graphicFrame>
      <p:pic>
        <p:nvPicPr>
          <p:cNvPr id="11" name="Picture 4" descr="See the source image">
            <a:extLst>
              <a:ext uri="{FF2B5EF4-FFF2-40B4-BE49-F238E27FC236}">
                <a16:creationId xmlns:a16="http://schemas.microsoft.com/office/drawing/2014/main" id="{2B8FA1D0-2755-41D2-96BF-A3E5CB8A42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5">
                                            <p:txEl>
                                              <p:pRg st="0" end="0"/>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Algorithm says</a:t>
            </a:r>
          </a:p>
        </p:txBody>
      </p:sp>
      <p:sp>
        <p:nvSpPr>
          <p:cNvPr id="3" name="Content Placeholder 2"/>
          <p:cNvSpPr>
            <a:spLocks noGrp="1"/>
          </p:cNvSpPr>
          <p:nvPr>
            <p:ph idx="1"/>
          </p:nvPr>
        </p:nvSpPr>
        <p:spPr/>
        <p:txBody>
          <a:bodyPr>
            <a:normAutofit lnSpcReduction="10000"/>
          </a:bodyPr>
          <a:lstStyle/>
          <a:p>
            <a:r>
              <a:rPr lang="en-IN" dirty="0">
                <a:latin typeface="Times New Roman" pitchFamily="18" charset="0"/>
                <a:cs typeface="Times New Roman" pitchFamily="18" charset="0"/>
              </a:rPr>
              <a:t>Step 1: Initialization:</a:t>
            </a:r>
          </a:p>
          <a:p>
            <a:pPr lvl="1"/>
            <a:r>
              <a:rPr lang="en-IN" sz="3200" b="1" i="1" dirty="0">
                <a:latin typeface="Times New Roman" pitchFamily="18" charset="0"/>
                <a:cs typeface="Times New Roman" pitchFamily="18" charset="0"/>
              </a:rPr>
              <a:t>Two arrays, m &amp; n </a:t>
            </a:r>
          </a:p>
          <a:p>
            <a:endParaRPr lang="en-IN" b="1" i="1" dirty="0">
              <a:solidFill>
                <a:schemeClr val="tx1">
                  <a:lumMod val="95000"/>
                  <a:lumOff val="5000"/>
                </a:schemeClr>
              </a:solidFill>
              <a:latin typeface="Times New Roman" pitchFamily="18" charset="0"/>
              <a:cs typeface="Times New Roman" pitchFamily="18" charset="0"/>
            </a:endParaRPr>
          </a:p>
          <a:p>
            <a:r>
              <a:rPr lang="en-IN" b="1" i="1" dirty="0">
                <a:solidFill>
                  <a:schemeClr val="tx1">
                    <a:lumMod val="95000"/>
                    <a:lumOff val="5000"/>
                  </a:schemeClr>
                </a:solidFill>
                <a:latin typeface="Times New Roman" pitchFamily="18" charset="0"/>
                <a:cs typeface="Times New Roman" pitchFamily="18" charset="0"/>
              </a:rPr>
              <a:t>Step 2: </a:t>
            </a:r>
            <a:r>
              <a:rPr lang="en-IN" dirty="0">
                <a:solidFill>
                  <a:schemeClr val="tx1">
                    <a:lumMod val="95000"/>
                    <a:lumOff val="5000"/>
                  </a:schemeClr>
                </a:solidFill>
                <a:latin typeface="Times New Roman" pitchFamily="18" charset="0"/>
                <a:cs typeface="Times New Roman" pitchFamily="18" charset="0"/>
              </a:rPr>
              <a:t>Processing</a:t>
            </a:r>
            <a:r>
              <a:rPr lang="en-IN" b="1" i="1" dirty="0">
                <a:solidFill>
                  <a:schemeClr val="tx1">
                    <a:lumMod val="95000"/>
                    <a:lumOff val="5000"/>
                  </a:schemeClr>
                </a:solidFill>
                <a:latin typeface="Times New Roman" pitchFamily="18" charset="0"/>
                <a:cs typeface="Times New Roman" pitchFamily="18" charset="0"/>
              </a:rPr>
              <a:t>:</a:t>
            </a:r>
          </a:p>
          <a:p>
            <a:pPr lvl="1"/>
            <a:r>
              <a:rPr lang="en-IN" sz="2933" b="1" i="1" dirty="0">
                <a:solidFill>
                  <a:srgbClr val="002060"/>
                </a:solidFill>
                <a:latin typeface="Times New Roman" pitchFamily="18" charset="0"/>
                <a:cs typeface="Times New Roman" pitchFamily="18" charset="0"/>
              </a:rPr>
              <a:t>Merge elements of both arrays</a:t>
            </a:r>
          </a:p>
          <a:p>
            <a:pPr lvl="1"/>
            <a:r>
              <a:rPr lang="en-IN" sz="2933" b="1" i="1" dirty="0">
                <a:solidFill>
                  <a:srgbClr val="002060"/>
                </a:solidFill>
                <a:latin typeface="Times New Roman" pitchFamily="18" charset="0"/>
                <a:cs typeface="Times New Roman" pitchFamily="18" charset="0"/>
              </a:rPr>
              <a:t>Find median via middle number</a:t>
            </a:r>
          </a:p>
          <a:p>
            <a:endParaRPr lang="en-IN" b="1" i="1" dirty="0">
              <a:solidFill>
                <a:srgbClr val="002060"/>
              </a:solidFill>
              <a:latin typeface="Times New Roman" pitchFamily="18" charset="0"/>
              <a:cs typeface="Times New Roman" pitchFamily="18" charset="0"/>
            </a:endParaRPr>
          </a:p>
          <a:p>
            <a:r>
              <a:rPr lang="en-IN" b="1" i="1" dirty="0">
                <a:solidFill>
                  <a:srgbClr val="002060"/>
                </a:solidFill>
                <a:latin typeface="Times New Roman" pitchFamily="18" charset="0"/>
                <a:cs typeface="Times New Roman" pitchFamily="18" charset="0"/>
              </a:rPr>
              <a:t>Step 3: Output</a:t>
            </a:r>
          </a:p>
          <a:p>
            <a:pPr lvl="1"/>
            <a:r>
              <a:rPr lang="en-IN" sz="3200" b="1" i="1" dirty="0">
                <a:solidFill>
                  <a:srgbClr val="C00000"/>
                </a:solidFill>
                <a:latin typeface="Times New Roman" pitchFamily="18" charset="0"/>
                <a:cs typeface="Times New Roman" pitchFamily="18" charset="0"/>
              </a:rPr>
              <a:t>Return median value</a:t>
            </a:r>
          </a:p>
        </p:txBody>
      </p:sp>
      <p:pic>
        <p:nvPicPr>
          <p:cNvPr id="4" name="Picture 4" descr="See the source image">
            <a:extLst>
              <a:ext uri="{FF2B5EF4-FFF2-40B4-BE49-F238E27FC236}">
                <a16:creationId xmlns:a16="http://schemas.microsoft.com/office/drawing/2014/main" id="{31221187-1B11-46B1-86B1-13FAF1FDAE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p:cTn id="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3">
                                            <p:txEl>
                                              <p:pRg st="3" end="3"/>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3"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 calcmode="lin" valueType="num">
                                      <p:cBhvr>
                                        <p:cTn id="20"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22" dur="500"/>
                                        <p:tgtEl>
                                          <p:spTgt spid="3">
                                            <p:txEl>
                                              <p:pRg st="7" end="7"/>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4637"/>
            <a:ext cx="10972800" cy="4128459"/>
          </a:xfrm>
        </p:spPr>
        <p:txBody>
          <a:bodyPr>
            <a:noAutofit/>
          </a:bodyPr>
          <a:lstStyle/>
          <a:p>
            <a:pPr marL="609585" indent="-609585">
              <a:buAutoNum type="arabicPlain"/>
            </a:pPr>
            <a:r>
              <a:rPr lang="en-IN" sz="2400" b="1" dirty="0">
                <a:solidFill>
                  <a:srgbClr val="C00000"/>
                </a:solidFill>
                <a:latin typeface="Times New Roman" pitchFamily="18" charset="0"/>
                <a:cs typeface="Times New Roman" pitchFamily="18" charset="0"/>
              </a:rPr>
              <a:t>def </a:t>
            </a:r>
            <a:r>
              <a:rPr lang="en-IN" sz="2400" b="1" dirty="0" err="1">
                <a:solidFill>
                  <a:srgbClr val="C00000"/>
                </a:solidFill>
                <a:latin typeface="Times New Roman" pitchFamily="18" charset="0"/>
                <a:cs typeface="Times New Roman" pitchFamily="18" charset="0"/>
              </a:rPr>
              <a:t>findMedianSortedArrays</a:t>
            </a:r>
            <a:r>
              <a:rPr lang="en-IN" sz="2400" b="1" dirty="0">
                <a:solidFill>
                  <a:srgbClr val="C00000"/>
                </a:solidFill>
                <a:latin typeface="Times New Roman" pitchFamily="18" charset="0"/>
                <a:cs typeface="Times New Roman" pitchFamily="18" charset="0"/>
              </a:rPr>
              <a:t>(nums1 , nums2) :</a:t>
            </a:r>
          </a:p>
          <a:p>
            <a:pPr marL="609585" indent="-609585">
              <a:buAutoNum type="arabicPlain"/>
            </a:pPr>
            <a:r>
              <a:rPr lang="en-IN" sz="2400" dirty="0">
                <a:latin typeface="Times New Roman" pitchFamily="18" charset="0"/>
                <a:cs typeface="Times New Roman" pitchFamily="18" charset="0"/>
              </a:rPr>
              <a:t>	nums3=(nums1 + nums2)</a:t>
            </a:r>
          </a:p>
          <a:p>
            <a:pPr marL="609585" indent="-609585">
              <a:buAutoNum type="arabicPlain"/>
            </a:pPr>
            <a:r>
              <a:rPr lang="en-IN" sz="2400" b="1" dirty="0">
                <a:solidFill>
                  <a:srgbClr val="C00000"/>
                </a:solidFill>
                <a:latin typeface="Times New Roman" pitchFamily="18" charset="0"/>
                <a:cs typeface="Times New Roman" pitchFamily="18" charset="0"/>
              </a:rPr>
              <a:t>	nums3.sort()</a:t>
            </a:r>
          </a:p>
          <a:p>
            <a:pPr marL="609585" indent="-609585">
              <a:buAutoNum type="arabicPlain"/>
            </a:pPr>
            <a:r>
              <a:rPr lang="en-IN" sz="2400" b="1" dirty="0">
                <a:solidFill>
                  <a:srgbClr val="002060"/>
                </a:solidFill>
                <a:latin typeface="Times New Roman" pitchFamily="18" charset="0"/>
                <a:cs typeface="Times New Roman" pitchFamily="18" charset="0"/>
              </a:rPr>
              <a:t>	if </a:t>
            </a:r>
            <a:r>
              <a:rPr lang="en-IN" sz="2400" b="1" dirty="0" err="1">
                <a:solidFill>
                  <a:srgbClr val="002060"/>
                </a:solidFill>
                <a:latin typeface="Times New Roman" pitchFamily="18" charset="0"/>
                <a:cs typeface="Times New Roman" pitchFamily="18" charset="0"/>
              </a:rPr>
              <a:t>len</a:t>
            </a:r>
            <a:r>
              <a:rPr lang="en-IN" sz="2400" b="1" dirty="0">
                <a:solidFill>
                  <a:srgbClr val="002060"/>
                </a:solidFill>
                <a:latin typeface="Times New Roman" pitchFamily="18" charset="0"/>
                <a:cs typeface="Times New Roman" pitchFamily="18" charset="0"/>
              </a:rPr>
              <a:t>(nums3)%2==1:                     //  ODD ELEMENTS</a:t>
            </a:r>
          </a:p>
          <a:p>
            <a:pPr marL="609585" indent="-609585">
              <a:buAutoNum type="arabicPlain"/>
            </a:pPr>
            <a:r>
              <a:rPr lang="en-IN" sz="2400" b="1" dirty="0">
                <a:solidFill>
                  <a:schemeClr val="accent3">
                    <a:lumMod val="50000"/>
                  </a:schemeClr>
                </a:solidFill>
                <a:latin typeface="Times New Roman" pitchFamily="18" charset="0"/>
                <a:cs typeface="Times New Roman" pitchFamily="18" charset="0"/>
              </a:rPr>
              <a:t>		index=(</a:t>
            </a:r>
            <a:r>
              <a:rPr lang="en-IN" sz="2400" b="1" dirty="0" err="1">
                <a:solidFill>
                  <a:schemeClr val="accent3">
                    <a:lumMod val="50000"/>
                  </a:schemeClr>
                </a:solidFill>
                <a:latin typeface="Times New Roman" pitchFamily="18" charset="0"/>
                <a:cs typeface="Times New Roman" pitchFamily="18" charset="0"/>
              </a:rPr>
              <a:t>len</a:t>
            </a:r>
            <a:r>
              <a:rPr lang="en-IN" sz="2400" b="1" dirty="0">
                <a:solidFill>
                  <a:schemeClr val="accent3">
                    <a:lumMod val="50000"/>
                  </a:schemeClr>
                </a:solidFill>
                <a:latin typeface="Times New Roman" pitchFamily="18" charset="0"/>
                <a:cs typeface="Times New Roman" pitchFamily="18" charset="0"/>
              </a:rPr>
              <a:t>(nums3)//2)</a:t>
            </a:r>
          </a:p>
          <a:p>
            <a:pPr marL="609585" indent="-609585">
              <a:buAutoNum type="arabicPlain"/>
            </a:pPr>
            <a:r>
              <a:rPr lang="en-IN" sz="2400" b="1" dirty="0">
                <a:solidFill>
                  <a:schemeClr val="accent3">
                    <a:lumMod val="50000"/>
                  </a:schemeClr>
                </a:solidFill>
                <a:latin typeface="Times New Roman" pitchFamily="18" charset="0"/>
                <a:cs typeface="Times New Roman" pitchFamily="18" charset="0"/>
              </a:rPr>
              <a:t>		return nums3[index]</a:t>
            </a:r>
          </a:p>
          <a:p>
            <a:pPr marL="609585" indent="-609585">
              <a:buAutoNum type="arabicPlain"/>
            </a:pPr>
            <a:r>
              <a:rPr lang="en-IN" sz="2400" b="1" dirty="0">
                <a:solidFill>
                  <a:srgbClr val="002060"/>
                </a:solidFill>
                <a:latin typeface="Times New Roman" pitchFamily="18" charset="0"/>
                <a:cs typeface="Times New Roman" pitchFamily="18" charset="0"/>
              </a:rPr>
              <a:t>	else: 		                        // EVEN ELEMENTS</a:t>
            </a:r>
          </a:p>
          <a:p>
            <a:pPr marL="609585" indent="-609585">
              <a:buAutoNum type="arabicPlain"/>
            </a:pPr>
            <a:r>
              <a:rPr lang="en-IN" sz="2400" b="1" dirty="0">
                <a:solidFill>
                  <a:schemeClr val="accent3">
                    <a:lumMod val="50000"/>
                  </a:schemeClr>
                </a:solidFill>
                <a:latin typeface="Times New Roman" pitchFamily="18" charset="0"/>
                <a:cs typeface="Times New Roman" pitchFamily="18" charset="0"/>
              </a:rPr>
              <a:t>		index=nums3[(</a:t>
            </a:r>
            <a:r>
              <a:rPr lang="en-IN" sz="2400" b="1" dirty="0" err="1">
                <a:solidFill>
                  <a:schemeClr val="accent3">
                    <a:lumMod val="50000"/>
                  </a:schemeClr>
                </a:solidFill>
                <a:latin typeface="Times New Roman" pitchFamily="18" charset="0"/>
                <a:cs typeface="Times New Roman" pitchFamily="18" charset="0"/>
              </a:rPr>
              <a:t>len</a:t>
            </a:r>
            <a:r>
              <a:rPr lang="en-IN" sz="2400" b="1" dirty="0">
                <a:solidFill>
                  <a:schemeClr val="accent3">
                    <a:lumMod val="50000"/>
                  </a:schemeClr>
                </a:solidFill>
                <a:latin typeface="Times New Roman" pitchFamily="18" charset="0"/>
                <a:cs typeface="Times New Roman" pitchFamily="18" charset="0"/>
              </a:rPr>
              <a:t>(nums3)//2)-1]+nums3[(</a:t>
            </a:r>
            <a:r>
              <a:rPr lang="en-IN" sz="2400" b="1" dirty="0" err="1">
                <a:solidFill>
                  <a:schemeClr val="accent3">
                    <a:lumMod val="50000"/>
                  </a:schemeClr>
                </a:solidFill>
                <a:latin typeface="Times New Roman" pitchFamily="18" charset="0"/>
                <a:cs typeface="Times New Roman" pitchFamily="18" charset="0"/>
              </a:rPr>
              <a:t>len</a:t>
            </a:r>
            <a:r>
              <a:rPr lang="en-IN" sz="2400" b="1" dirty="0">
                <a:solidFill>
                  <a:schemeClr val="accent3">
                    <a:lumMod val="50000"/>
                  </a:schemeClr>
                </a:solidFill>
                <a:latin typeface="Times New Roman" pitchFamily="18" charset="0"/>
                <a:cs typeface="Times New Roman" pitchFamily="18" charset="0"/>
              </a:rPr>
              <a:t>(nums3)//2)]</a:t>
            </a:r>
          </a:p>
          <a:p>
            <a:pPr marL="609585" indent="-609585">
              <a:buAutoNum type="arabicPlain"/>
            </a:pPr>
            <a:r>
              <a:rPr lang="en-IN" sz="2400" b="1" dirty="0">
                <a:solidFill>
                  <a:schemeClr val="accent3">
                    <a:lumMod val="50000"/>
                  </a:schemeClr>
                </a:solidFill>
                <a:latin typeface="Times New Roman" pitchFamily="18" charset="0"/>
                <a:cs typeface="Times New Roman" pitchFamily="18" charset="0"/>
              </a:rPr>
              <a:t>            	return float(index/2)</a:t>
            </a:r>
          </a:p>
        </p:txBody>
      </p:sp>
      <p:sp>
        <p:nvSpPr>
          <p:cNvPr id="4" name="TextBox 3"/>
          <p:cNvSpPr txBox="1"/>
          <p:nvPr/>
        </p:nvSpPr>
        <p:spPr>
          <a:xfrm>
            <a:off x="526366" y="4773149"/>
            <a:ext cx="11752513" cy="1569660"/>
          </a:xfrm>
          <a:prstGeom prst="rect">
            <a:avLst/>
          </a:prstGeom>
          <a:noFill/>
        </p:spPr>
        <p:txBody>
          <a:bodyPr wrap="none" rtlCol="0">
            <a:spAutoFit/>
          </a:bodyPr>
          <a:lstStyle/>
          <a:p>
            <a:r>
              <a:rPr lang="en-IN" sz="3200" b="1" dirty="0">
                <a:latin typeface="Times New Roman" pitchFamily="18" charset="0"/>
                <a:cs typeface="Times New Roman" pitchFamily="18" charset="0"/>
              </a:rPr>
              <a:t>Input:</a:t>
            </a:r>
            <a:r>
              <a:rPr lang="en-IN" sz="3200" dirty="0">
                <a:latin typeface="Times New Roman" pitchFamily="18" charset="0"/>
                <a:cs typeface="Times New Roman" pitchFamily="18" charset="0"/>
              </a:rPr>
              <a:t> nums1 = [1,2], nums2 = [3,4] </a:t>
            </a:r>
          </a:p>
          <a:p>
            <a:r>
              <a:rPr lang="en-IN" sz="3200" b="1" dirty="0">
                <a:latin typeface="Times New Roman" pitchFamily="18" charset="0"/>
                <a:cs typeface="Times New Roman" pitchFamily="18" charset="0"/>
              </a:rPr>
              <a:t>Output:</a:t>
            </a:r>
            <a:r>
              <a:rPr lang="en-IN" sz="3200" dirty="0">
                <a:latin typeface="Times New Roman" pitchFamily="18" charset="0"/>
                <a:cs typeface="Times New Roman" pitchFamily="18" charset="0"/>
              </a:rPr>
              <a:t> 2.50000 </a:t>
            </a:r>
          </a:p>
          <a:p>
            <a:r>
              <a:rPr lang="en-IN" sz="3200" b="1" dirty="0">
                <a:latin typeface="Times New Roman" pitchFamily="18" charset="0"/>
                <a:cs typeface="Times New Roman" pitchFamily="18" charset="0"/>
              </a:rPr>
              <a:t>Explanation:</a:t>
            </a:r>
            <a:r>
              <a:rPr lang="en-IN" sz="3200" dirty="0">
                <a:latin typeface="Times New Roman" pitchFamily="18" charset="0"/>
                <a:cs typeface="Times New Roman" pitchFamily="18" charset="0"/>
              </a:rPr>
              <a:t> merged array = [1,2,3,4] and median is (2 + 3) / 2 = 2.5.</a:t>
            </a:r>
          </a:p>
        </p:txBody>
      </p:sp>
      <p:pic>
        <p:nvPicPr>
          <p:cNvPr id="5" name="Picture 4" descr="See the source image">
            <a:extLst>
              <a:ext uri="{FF2B5EF4-FFF2-40B4-BE49-F238E27FC236}">
                <a16:creationId xmlns:a16="http://schemas.microsoft.com/office/drawing/2014/main" id="{07F297A0-109D-415A-8F41-35A8F78C05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9405"/>
            <a:ext cx="10972800" cy="1143000"/>
          </a:xfrm>
        </p:spPr>
        <p:txBody>
          <a:bodyPr/>
          <a:lstStyle/>
          <a:p>
            <a:r>
              <a:rPr lang="en-IN" dirty="0">
                <a:latin typeface="Times New Roman" pitchFamily="18" charset="0"/>
                <a:cs typeface="Times New Roman" pitchFamily="18" charset="0"/>
              </a:rPr>
              <a:t>Skill Booster Exercise</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192021" y="918732"/>
            <a:ext cx="11952651" cy="5445224"/>
          </a:xfrm>
        </p:spPr>
        <p:txBody>
          <a:bodyPr>
            <a:normAutofit/>
          </a:bodyPr>
          <a:lstStyle/>
          <a:p>
            <a:pPr algn="ctr">
              <a:buNone/>
            </a:pPr>
            <a:r>
              <a:rPr lang="en-IN" sz="3200" b="1" dirty="0">
                <a:solidFill>
                  <a:srgbClr val="C00000"/>
                </a:solidFill>
                <a:latin typeface="Times New Roman" pitchFamily="18" charset="0"/>
                <a:cs typeface="Times New Roman" pitchFamily="18" charset="0"/>
              </a:rPr>
              <a:t>Find the Running Median</a:t>
            </a:r>
          </a:p>
          <a:p>
            <a:pPr algn="just"/>
            <a:r>
              <a:rPr lang="en-IN" sz="2400" dirty="0">
                <a:latin typeface="Times New Roman" pitchFamily="18" charset="0"/>
                <a:cs typeface="Times New Roman" pitchFamily="18" charset="0"/>
              </a:rPr>
              <a:t>Given an input stream of </a:t>
            </a:r>
            <a:r>
              <a:rPr lang="en-IN" sz="2400" b="1" i="1" dirty="0">
                <a:latin typeface="Times New Roman" pitchFamily="18" charset="0"/>
                <a:cs typeface="Times New Roman" pitchFamily="18" charset="0"/>
              </a:rPr>
              <a:t>n</a:t>
            </a:r>
            <a:r>
              <a:rPr lang="en-IN" sz="2400" dirty="0">
                <a:latin typeface="Times New Roman" pitchFamily="18" charset="0"/>
                <a:cs typeface="Times New Roman" pitchFamily="18" charset="0"/>
              </a:rPr>
              <a:t> integers, you must perform the following task for each </a:t>
            </a:r>
            <a:r>
              <a:rPr lang="en-IN" sz="2400" b="1" i="1" dirty="0" err="1">
                <a:latin typeface="Times New Roman" pitchFamily="18" charset="0"/>
                <a:cs typeface="Times New Roman" pitchFamily="18" charset="0"/>
              </a:rPr>
              <a:t>i</a:t>
            </a:r>
            <a:r>
              <a:rPr lang="en-IN" sz="1467" b="1" i="1" dirty="0" err="1">
                <a:latin typeface="Times New Roman" pitchFamily="18" charset="0"/>
                <a:cs typeface="Times New Roman" pitchFamily="18" charset="0"/>
              </a:rPr>
              <a:t>th</a:t>
            </a:r>
            <a:r>
              <a:rPr lang="en-IN" sz="2400" dirty="0">
                <a:latin typeface="Times New Roman" pitchFamily="18" charset="0"/>
                <a:cs typeface="Times New Roman" pitchFamily="18" charset="0"/>
              </a:rPr>
              <a:t> integer:</a:t>
            </a:r>
          </a:p>
          <a:p>
            <a:pPr lvl="1" algn="just"/>
            <a:r>
              <a:rPr lang="en-IN" dirty="0">
                <a:latin typeface="Times New Roman" pitchFamily="18" charset="0"/>
                <a:cs typeface="Times New Roman" pitchFamily="18" charset="0"/>
              </a:rPr>
              <a:t>Add the </a:t>
            </a:r>
            <a:r>
              <a:rPr lang="en-IN" b="1" i="1" dirty="0" err="1">
                <a:latin typeface="Times New Roman" pitchFamily="18" charset="0"/>
                <a:cs typeface="Times New Roman" pitchFamily="18" charset="0"/>
              </a:rPr>
              <a:t>i</a:t>
            </a:r>
            <a:r>
              <a:rPr lang="en-IN" sz="1467" b="1" i="1" dirty="0" err="1">
                <a:latin typeface="Times New Roman" pitchFamily="18" charset="0"/>
                <a:cs typeface="Times New Roman" pitchFamily="18" charset="0"/>
              </a:rPr>
              <a:t>th</a:t>
            </a:r>
            <a:r>
              <a:rPr lang="en-IN" b="1" i="1" dirty="0">
                <a:latin typeface="Times New Roman" pitchFamily="18" charset="0"/>
                <a:cs typeface="Times New Roman" pitchFamily="18" charset="0"/>
              </a:rPr>
              <a:t> </a:t>
            </a:r>
            <a:r>
              <a:rPr lang="en-IN" dirty="0">
                <a:latin typeface="Times New Roman" pitchFamily="18" charset="0"/>
                <a:cs typeface="Times New Roman" pitchFamily="18" charset="0"/>
              </a:rPr>
              <a:t>integer to a running list of integers. </a:t>
            </a:r>
          </a:p>
          <a:p>
            <a:pPr lvl="1" algn="just"/>
            <a:r>
              <a:rPr lang="en-IN" dirty="0">
                <a:latin typeface="Times New Roman" pitchFamily="18" charset="0"/>
                <a:cs typeface="Times New Roman" pitchFamily="18" charset="0"/>
              </a:rPr>
              <a:t>Find the median of the updated list (i.e., for the first element through the </a:t>
            </a:r>
            <a:r>
              <a:rPr lang="en-IN" sz="2667" b="1" i="1" dirty="0" err="1">
                <a:latin typeface="Times New Roman" pitchFamily="18" charset="0"/>
                <a:cs typeface="Times New Roman" pitchFamily="18" charset="0"/>
              </a:rPr>
              <a:t>i</a:t>
            </a:r>
            <a:r>
              <a:rPr lang="en-IN" sz="1333" b="1" i="1" dirty="0" err="1">
                <a:latin typeface="Times New Roman" pitchFamily="18" charset="0"/>
                <a:cs typeface="Times New Roman" pitchFamily="18" charset="0"/>
              </a:rPr>
              <a:t>th</a:t>
            </a:r>
            <a:r>
              <a:rPr lang="en-IN" b="1" i="1" dirty="0">
                <a:latin typeface="Times New Roman" pitchFamily="18" charset="0"/>
                <a:cs typeface="Times New Roman" pitchFamily="18" charset="0"/>
              </a:rPr>
              <a:t>  </a:t>
            </a:r>
            <a:r>
              <a:rPr lang="en-IN" dirty="0">
                <a:latin typeface="Times New Roman" pitchFamily="18" charset="0"/>
                <a:cs typeface="Times New Roman" pitchFamily="18" charset="0"/>
              </a:rPr>
              <a:t>element). </a:t>
            </a:r>
          </a:p>
          <a:p>
            <a:pPr lvl="1" algn="just"/>
            <a:r>
              <a:rPr lang="en-IN" dirty="0">
                <a:latin typeface="Times New Roman" pitchFamily="18" charset="0"/>
                <a:cs typeface="Times New Roman" pitchFamily="18" charset="0"/>
              </a:rPr>
              <a:t>Print the list's updated median on a new line. The printed value must be a double-precision number scaled to decimal place (i.e., format).</a:t>
            </a:r>
          </a:p>
          <a:p>
            <a:pPr algn="just"/>
            <a:endParaRPr lang="en-IN" sz="2400" dirty="0">
              <a:latin typeface="Times New Roman" pitchFamily="18" charset="0"/>
              <a:cs typeface="Times New Roman" pitchFamily="18" charset="0"/>
            </a:endParaRPr>
          </a:p>
        </p:txBody>
      </p:sp>
      <p:pic>
        <p:nvPicPr>
          <p:cNvPr id="5" name="Picture 2"/>
          <p:cNvPicPr>
            <a:picLocks noChangeAspect="1" noChangeArrowheads="1"/>
          </p:cNvPicPr>
          <p:nvPr/>
        </p:nvPicPr>
        <p:blipFill>
          <a:blip r:embed="rId3" cstate="print"/>
          <a:srcRect l="3321" t="37174" r="56767" b="42444"/>
          <a:stretch>
            <a:fillRect/>
          </a:stretch>
        </p:blipFill>
        <p:spPr bwMode="auto">
          <a:xfrm>
            <a:off x="1103446" y="3968151"/>
            <a:ext cx="9157386" cy="2629201"/>
          </a:xfrm>
          <a:prstGeom prst="rect">
            <a:avLst/>
          </a:prstGeom>
          <a:noFill/>
          <a:ln w="9525">
            <a:noFill/>
            <a:miter lim="800000"/>
            <a:headEnd/>
            <a:tailEnd/>
          </a:ln>
        </p:spPr>
      </p:pic>
      <p:pic>
        <p:nvPicPr>
          <p:cNvPr id="6" name="Picture 4" descr="See the source image">
            <a:extLst>
              <a:ext uri="{FF2B5EF4-FFF2-40B4-BE49-F238E27FC236}">
                <a16:creationId xmlns:a16="http://schemas.microsoft.com/office/drawing/2014/main" id="{25B617A6-A76A-4FA8-8B8B-3FE8529B65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532502"/>
            <a:ext cx="10363200" cy="1470025"/>
          </a:xfrm>
        </p:spPr>
        <p:txBody>
          <a:bodyPr>
            <a:normAutofit/>
          </a:bodyPr>
          <a:lstStyle/>
          <a:p>
            <a:r>
              <a:rPr lang="en-IN" dirty="0">
                <a:latin typeface="Times New Roman" pitchFamily="18" charset="0"/>
                <a:cs typeface="Times New Roman" pitchFamily="18" charset="0"/>
              </a:rPr>
              <a:t>Median of Two Sorted Arrays</a:t>
            </a:r>
          </a:p>
        </p:txBody>
      </p:sp>
      <p:sp>
        <p:nvSpPr>
          <p:cNvPr id="3" name="Subtitle 2"/>
          <p:cNvSpPr>
            <a:spLocks noGrp="1"/>
          </p:cNvSpPr>
          <p:nvPr>
            <p:ph type="subTitle" idx="1"/>
          </p:nvPr>
        </p:nvSpPr>
        <p:spPr>
          <a:xfrm>
            <a:off x="1679509" y="5324805"/>
            <a:ext cx="8534400" cy="1752600"/>
          </a:xfrm>
        </p:spPr>
        <p:txBody>
          <a:bodyPr>
            <a:normAutofit/>
          </a:bodyPr>
          <a:lstStyle/>
          <a:p>
            <a:r>
              <a:rPr lang="en-IN" sz="3733" dirty="0">
                <a:solidFill>
                  <a:srgbClr val="C00000"/>
                </a:solidFill>
                <a:latin typeface="Times New Roman" pitchFamily="18" charset="0"/>
                <a:cs typeface="Times New Roman" pitchFamily="18" charset="0"/>
              </a:rPr>
              <a:t>LEETCODE</a:t>
            </a:r>
          </a:p>
          <a:p>
            <a:r>
              <a:rPr lang="en-IN" sz="3733" dirty="0">
                <a:solidFill>
                  <a:srgbClr val="C00000"/>
                </a:solidFill>
                <a:latin typeface="Times New Roman" pitchFamily="18" charset="0"/>
                <a:cs typeface="Times New Roman" pitchFamily="18" charset="0"/>
              </a:rPr>
              <a:t>Problem No. 4</a:t>
            </a:r>
          </a:p>
        </p:txBody>
      </p:sp>
      <p:pic>
        <p:nvPicPr>
          <p:cNvPr id="5" name="Picture 4" descr="See the source image">
            <a:extLst>
              <a:ext uri="{FF2B5EF4-FFF2-40B4-BE49-F238E27FC236}">
                <a16:creationId xmlns:a16="http://schemas.microsoft.com/office/drawing/2014/main" id="{B2F6C727-0B03-483D-869C-D7ECA6439E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9702" y="1412710"/>
            <a:ext cx="2032596" cy="2032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6DC82F2B-C4E7-4E4E-BC9A-A71BFFC8E1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2C9255-77E0-4FE3-B15D-4D362E6A4F81}"/>
              </a:ext>
            </a:extLst>
          </p:cNvPr>
          <p:cNvSpPr txBox="1"/>
          <p:nvPr/>
        </p:nvSpPr>
        <p:spPr>
          <a:xfrm>
            <a:off x="4079776" y="328241"/>
            <a:ext cx="4343818" cy="584775"/>
          </a:xfrm>
          <a:prstGeom prst="rect">
            <a:avLst/>
          </a:prstGeom>
          <a:noFill/>
        </p:spPr>
        <p:txBody>
          <a:bodyPr wrap="none" rtlCol="0">
            <a:spAutoFit/>
          </a:bodyPr>
          <a:lstStyle/>
          <a:p>
            <a:r>
              <a:rPr lang="en-IN" sz="3200" b="1" dirty="0">
                <a:solidFill>
                  <a:srgbClr val="C00000"/>
                </a:solidFill>
                <a:latin typeface="Times New Roman" panose="02020603050405020304" pitchFamily="18" charset="0"/>
                <a:cs typeface="Times New Roman" panose="02020603050405020304" pitchFamily="18" charset="0"/>
              </a:rPr>
              <a:t>Discussed Problem Was</a:t>
            </a:r>
          </a:p>
        </p:txBody>
      </p:sp>
    </p:spTree>
    <p:extLst>
      <p:ext uri="{BB962C8B-B14F-4D97-AF65-F5344CB8AC3E}">
        <p14:creationId xmlns:p14="http://schemas.microsoft.com/office/powerpoint/2010/main" val="1661123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97CEAF-3314-4F8F-A966-6D6E87827212}"/>
              </a:ext>
            </a:extLst>
          </p:cNvPr>
          <p:cNvPicPr>
            <a:picLocks noChangeAspect="1"/>
          </p:cNvPicPr>
          <p:nvPr/>
        </p:nvPicPr>
        <p:blipFill rotWithShape="1">
          <a:blip r:embed="rId2"/>
          <a:srcRect t="10800" r="81569" b="80726"/>
          <a:stretch/>
        </p:blipFill>
        <p:spPr>
          <a:xfrm>
            <a:off x="3983766" y="548680"/>
            <a:ext cx="3712549" cy="960107"/>
          </a:xfrm>
          <a:prstGeom prst="rect">
            <a:avLst/>
          </a:prstGeom>
        </p:spPr>
      </p:pic>
      <p:pic>
        <p:nvPicPr>
          <p:cNvPr id="6" name="Picture 5">
            <a:extLst>
              <a:ext uri="{FF2B5EF4-FFF2-40B4-BE49-F238E27FC236}">
                <a16:creationId xmlns:a16="http://schemas.microsoft.com/office/drawing/2014/main" id="{D2A648A6-C865-45A0-B680-CEC3F935AF59}"/>
              </a:ext>
            </a:extLst>
          </p:cNvPr>
          <p:cNvPicPr>
            <a:picLocks noChangeAspect="1"/>
          </p:cNvPicPr>
          <p:nvPr/>
        </p:nvPicPr>
        <p:blipFill rotWithShape="1">
          <a:blip r:embed="rId2"/>
          <a:srcRect l="1" t="28663" r="70448" b="57000"/>
          <a:stretch/>
        </p:blipFill>
        <p:spPr>
          <a:xfrm>
            <a:off x="2639616" y="1804568"/>
            <a:ext cx="5952661" cy="1624433"/>
          </a:xfrm>
          <a:prstGeom prst="rect">
            <a:avLst/>
          </a:prstGeom>
        </p:spPr>
      </p:pic>
      <p:pic>
        <p:nvPicPr>
          <p:cNvPr id="7" name="Picture 6">
            <a:extLst>
              <a:ext uri="{FF2B5EF4-FFF2-40B4-BE49-F238E27FC236}">
                <a16:creationId xmlns:a16="http://schemas.microsoft.com/office/drawing/2014/main" id="{901AFF20-3B20-4D4C-AFAB-7D347E94187A}"/>
              </a:ext>
            </a:extLst>
          </p:cNvPr>
          <p:cNvPicPr>
            <a:picLocks noChangeAspect="1"/>
          </p:cNvPicPr>
          <p:nvPr/>
        </p:nvPicPr>
        <p:blipFill>
          <a:blip r:embed="rId3"/>
          <a:stretch>
            <a:fillRect/>
          </a:stretch>
        </p:blipFill>
        <p:spPr>
          <a:xfrm>
            <a:off x="2159563" y="3525011"/>
            <a:ext cx="7620000" cy="2324100"/>
          </a:xfrm>
          <a:prstGeom prst="rect">
            <a:avLst/>
          </a:prstGeom>
        </p:spPr>
      </p:pic>
      <p:pic>
        <p:nvPicPr>
          <p:cNvPr id="8" name="Picture 4" descr="See the source image">
            <a:extLst>
              <a:ext uri="{FF2B5EF4-FFF2-40B4-BE49-F238E27FC236}">
                <a16:creationId xmlns:a16="http://schemas.microsoft.com/office/drawing/2014/main" id="{E45CB885-C258-4CD0-BF53-7A177192DE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24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e the source image">
            <a:extLst>
              <a:ext uri="{FF2B5EF4-FFF2-40B4-BE49-F238E27FC236}">
                <a16:creationId xmlns:a16="http://schemas.microsoft.com/office/drawing/2014/main" id="{703529A4-7359-4CC1-A1B7-40C15B430B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B260A756-56AE-4259-80F9-2821D087F78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20624"/>
            <a:ext cx="9855200" cy="620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080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BC97-0DC7-4B98-B23C-9C215C65FDAF}"/>
              </a:ext>
            </a:extLst>
          </p:cNvPr>
          <p:cNvSpPr>
            <a:spLocks noGrp="1"/>
          </p:cNvSpPr>
          <p:nvPr>
            <p:ph type="title"/>
          </p:nvPr>
        </p:nvSpPr>
        <p:spPr>
          <a:xfrm>
            <a:off x="609600" y="-27384"/>
            <a:ext cx="10972800" cy="1143000"/>
          </a:xfrm>
        </p:spPr>
        <p:txBody>
          <a:bodyPr/>
          <a:lstStyle/>
          <a:p>
            <a:pPr algn="ctr"/>
            <a:r>
              <a:rPr lang="en-IN" b="1" dirty="0">
                <a:latin typeface="Times New Roman" panose="02020603050405020304" pitchFamily="18" charset="0"/>
                <a:cs typeface="Times New Roman" panose="02020603050405020304" pitchFamily="18" charset="0"/>
              </a:rPr>
              <a:t>Racing Horses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4D112BA-ADCD-4A1A-B9BC-0DC3E99DCDB7}"/>
              </a:ext>
            </a:extLst>
          </p:cNvPr>
          <p:cNvSpPr>
            <a:spLocks noGrp="1"/>
          </p:cNvSpPr>
          <p:nvPr>
            <p:ph idx="1"/>
          </p:nvPr>
        </p:nvSpPr>
        <p:spPr>
          <a:xfrm>
            <a:off x="239349" y="1417639"/>
            <a:ext cx="10972800" cy="4983160"/>
          </a:xfrm>
        </p:spPr>
        <p:txBody>
          <a:bodyPr>
            <a:normAutofit/>
          </a:bodyPr>
          <a:lstStyle/>
          <a:p>
            <a:pPr algn="just" fontAlgn="base"/>
            <a:r>
              <a:rPr lang="en-US" sz="2667" dirty="0">
                <a:latin typeface="Times New Roman" panose="02020603050405020304" pitchFamily="18" charset="0"/>
                <a:cs typeface="Times New Roman" panose="02020603050405020304" pitchFamily="18" charset="0"/>
              </a:rPr>
              <a:t>Chef is very fond of horses. He enjoys watching them race. As expected, he has a stable full of horses. He, along with his friends, goes to his stable during the weekends to watch a few of these horses race. Chef wants his friends to enjoy the race and so he wants the race to be close. This can happen only if the horses are comparable on their skill i.e. the difference in their skills is less.</a:t>
            </a:r>
          </a:p>
          <a:p>
            <a:pPr algn="just" fontAlgn="base"/>
            <a:endParaRPr lang="en-US" sz="2667" dirty="0">
              <a:latin typeface="Times New Roman" panose="02020603050405020304" pitchFamily="18" charset="0"/>
              <a:cs typeface="Times New Roman" panose="02020603050405020304" pitchFamily="18" charset="0"/>
            </a:endParaRPr>
          </a:p>
          <a:p>
            <a:pPr algn="just" fontAlgn="base"/>
            <a:r>
              <a:rPr lang="en-US" sz="2667" dirty="0">
                <a:latin typeface="Times New Roman" panose="02020603050405020304" pitchFamily="18" charset="0"/>
                <a:cs typeface="Times New Roman" panose="02020603050405020304" pitchFamily="18" charset="0"/>
              </a:rPr>
              <a:t>There are </a:t>
            </a:r>
            <a:r>
              <a:rPr lang="en-US" sz="2667" b="1" dirty="0">
                <a:latin typeface="Times New Roman" panose="02020603050405020304" pitchFamily="18" charset="0"/>
                <a:cs typeface="Times New Roman" panose="02020603050405020304" pitchFamily="18" charset="0"/>
              </a:rPr>
              <a:t>N</a:t>
            </a:r>
            <a:r>
              <a:rPr lang="en-US" sz="2667" dirty="0">
                <a:latin typeface="Times New Roman" panose="02020603050405020304" pitchFamily="18" charset="0"/>
                <a:cs typeface="Times New Roman" panose="02020603050405020304" pitchFamily="18" charset="0"/>
              </a:rPr>
              <a:t> horses in the stable. The skill of the horse </a:t>
            </a:r>
            <a:r>
              <a:rPr lang="en-US" sz="2667" b="1" dirty="0" err="1">
                <a:latin typeface="Times New Roman" panose="02020603050405020304" pitchFamily="18" charset="0"/>
                <a:cs typeface="Times New Roman" panose="02020603050405020304" pitchFamily="18" charset="0"/>
              </a:rPr>
              <a:t>i</a:t>
            </a:r>
            <a:r>
              <a:rPr lang="en-US" sz="2667" dirty="0">
                <a:latin typeface="Times New Roman" panose="02020603050405020304" pitchFamily="18" charset="0"/>
                <a:cs typeface="Times New Roman" panose="02020603050405020304" pitchFamily="18" charset="0"/>
              </a:rPr>
              <a:t> is represented by an integer </a:t>
            </a:r>
            <a:r>
              <a:rPr lang="en-US" sz="2667" b="1" dirty="0">
                <a:latin typeface="Times New Roman" panose="02020603050405020304" pitchFamily="18" charset="0"/>
                <a:cs typeface="Times New Roman" panose="02020603050405020304" pitchFamily="18" charset="0"/>
              </a:rPr>
              <a:t>S[</a:t>
            </a:r>
            <a:r>
              <a:rPr lang="en-US" sz="2667" b="1" dirty="0" err="1">
                <a:latin typeface="Times New Roman" panose="02020603050405020304" pitchFamily="18" charset="0"/>
                <a:cs typeface="Times New Roman" panose="02020603050405020304" pitchFamily="18" charset="0"/>
              </a:rPr>
              <a:t>i</a:t>
            </a:r>
            <a:r>
              <a:rPr lang="en-US" sz="2667" b="1" dirty="0">
                <a:latin typeface="Times New Roman" panose="02020603050405020304" pitchFamily="18" charset="0"/>
                <a:cs typeface="Times New Roman" panose="02020603050405020304" pitchFamily="18" charset="0"/>
              </a:rPr>
              <a:t>]</a:t>
            </a:r>
            <a:r>
              <a:rPr lang="en-US" sz="2667" dirty="0">
                <a:latin typeface="Times New Roman" panose="02020603050405020304" pitchFamily="18" charset="0"/>
                <a:cs typeface="Times New Roman" panose="02020603050405020304" pitchFamily="18" charset="0"/>
              </a:rPr>
              <a:t>. The Chef needs to pick 2 horses for the race such that the difference in their skills is </a:t>
            </a:r>
            <a:r>
              <a:rPr lang="en-US" sz="2667" i="1" dirty="0">
                <a:latin typeface="Times New Roman" panose="02020603050405020304" pitchFamily="18" charset="0"/>
                <a:cs typeface="Times New Roman" panose="02020603050405020304" pitchFamily="18" charset="0"/>
              </a:rPr>
              <a:t>minimum</a:t>
            </a:r>
            <a:r>
              <a:rPr lang="en-US" sz="2667" dirty="0">
                <a:latin typeface="Times New Roman" panose="02020603050405020304" pitchFamily="18" charset="0"/>
                <a:cs typeface="Times New Roman" panose="02020603050405020304" pitchFamily="18" charset="0"/>
              </a:rPr>
              <a:t>. This way, he would be able to host a very interesting race. Your task is to help him do this and report the minimum difference that is possible between 2 horses in the race.</a:t>
            </a:r>
          </a:p>
          <a:p>
            <a:pPr algn="just"/>
            <a:endParaRPr lang="en-IN" sz="2667"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8DC0AB1-6E15-4597-911E-99D42D3A8141}"/>
              </a:ext>
            </a:extLst>
          </p:cNvPr>
          <p:cNvPicPr>
            <a:picLocks noChangeAspect="1"/>
          </p:cNvPicPr>
          <p:nvPr/>
        </p:nvPicPr>
        <p:blipFill rotWithShape="1">
          <a:blip r:embed="rId2"/>
          <a:srcRect t="10800" r="81569" b="80726"/>
          <a:stretch/>
        </p:blipFill>
        <p:spPr>
          <a:xfrm>
            <a:off x="-336715" y="-27384"/>
            <a:ext cx="3712549" cy="960107"/>
          </a:xfrm>
          <a:prstGeom prst="rect">
            <a:avLst/>
          </a:prstGeom>
        </p:spPr>
      </p:pic>
      <p:pic>
        <p:nvPicPr>
          <p:cNvPr id="5" name="Picture 4" descr="See the source image">
            <a:extLst>
              <a:ext uri="{FF2B5EF4-FFF2-40B4-BE49-F238E27FC236}">
                <a16:creationId xmlns:a16="http://schemas.microsoft.com/office/drawing/2014/main" id="{ED2BCED1-523F-434F-9407-5EB23F6F72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9582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5D35B8-76E6-4DC4-9A02-267D30578F6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7136891-F595-4333-B3F0-22069E1C70C3}"/>
              </a:ext>
            </a:extLst>
          </p:cNvPr>
          <p:cNvPicPr>
            <a:picLocks noChangeAspect="1"/>
          </p:cNvPicPr>
          <p:nvPr/>
        </p:nvPicPr>
        <p:blipFill>
          <a:blip r:embed="rId2"/>
          <a:stretch>
            <a:fillRect/>
          </a:stretch>
        </p:blipFill>
        <p:spPr>
          <a:xfrm>
            <a:off x="143339" y="1175468"/>
            <a:ext cx="8064893" cy="5612469"/>
          </a:xfrm>
          <a:prstGeom prst="rect">
            <a:avLst/>
          </a:prstGeom>
        </p:spPr>
      </p:pic>
      <p:pic>
        <p:nvPicPr>
          <p:cNvPr id="6" name="Picture 5">
            <a:extLst>
              <a:ext uri="{FF2B5EF4-FFF2-40B4-BE49-F238E27FC236}">
                <a16:creationId xmlns:a16="http://schemas.microsoft.com/office/drawing/2014/main" id="{BA397254-A085-4621-B677-D4EBA53198EA}"/>
              </a:ext>
            </a:extLst>
          </p:cNvPr>
          <p:cNvPicPr>
            <a:picLocks noChangeAspect="1"/>
          </p:cNvPicPr>
          <p:nvPr/>
        </p:nvPicPr>
        <p:blipFill rotWithShape="1">
          <a:blip r:embed="rId3"/>
          <a:srcRect t="10800" r="81569" b="80726"/>
          <a:stretch/>
        </p:blipFill>
        <p:spPr>
          <a:xfrm>
            <a:off x="-240704" y="-27384"/>
            <a:ext cx="3712549" cy="960107"/>
          </a:xfrm>
          <a:prstGeom prst="rect">
            <a:avLst/>
          </a:prstGeom>
        </p:spPr>
      </p:pic>
      <p:sp>
        <p:nvSpPr>
          <p:cNvPr id="7" name="Title 1">
            <a:extLst>
              <a:ext uri="{FF2B5EF4-FFF2-40B4-BE49-F238E27FC236}">
                <a16:creationId xmlns:a16="http://schemas.microsoft.com/office/drawing/2014/main" id="{A68C9B3A-A0DA-4946-809C-E62B96569EC9}"/>
              </a:ext>
            </a:extLst>
          </p:cNvPr>
          <p:cNvSpPr>
            <a:spLocks noGrp="1"/>
          </p:cNvSpPr>
          <p:nvPr>
            <p:ph type="title"/>
          </p:nvPr>
        </p:nvSpPr>
        <p:spPr>
          <a:xfrm>
            <a:off x="609600" y="-27384"/>
            <a:ext cx="10972800" cy="1143000"/>
          </a:xfrm>
        </p:spPr>
        <p:txBody>
          <a:bodyPr/>
          <a:lstStyle/>
          <a:p>
            <a:pPr algn="ctr"/>
            <a:r>
              <a:rPr lang="en-IN" b="1" dirty="0">
                <a:latin typeface="Times New Roman" panose="02020603050405020304" pitchFamily="18" charset="0"/>
                <a:cs typeface="Times New Roman" panose="02020603050405020304" pitchFamily="18" charset="0"/>
              </a:rPr>
              <a:t>Racing Horses</a:t>
            </a:r>
            <a:endParaRPr lang="en-IN"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CF4A8383-0145-4CEF-8EC3-22B6501C21E9}"/>
              </a:ext>
            </a:extLst>
          </p:cNvPr>
          <p:cNvCxnSpPr/>
          <p:nvPr/>
        </p:nvCxnSpPr>
        <p:spPr>
          <a:xfrm>
            <a:off x="8016213" y="1115616"/>
            <a:ext cx="0" cy="5577747"/>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0B71B02-712D-464E-BB97-46E9908F862E}"/>
              </a:ext>
            </a:extLst>
          </p:cNvPr>
          <p:cNvGrpSpPr/>
          <p:nvPr/>
        </p:nvGrpSpPr>
        <p:grpSpPr>
          <a:xfrm>
            <a:off x="8304245" y="1600201"/>
            <a:ext cx="1824203" cy="4082331"/>
            <a:chOff x="6228184" y="1200151"/>
            <a:chExt cx="1368152" cy="3061748"/>
          </a:xfrm>
        </p:grpSpPr>
        <p:sp>
          <p:nvSpPr>
            <p:cNvPr id="12" name="Rectangle 11">
              <a:extLst>
                <a:ext uri="{FF2B5EF4-FFF2-40B4-BE49-F238E27FC236}">
                  <a16:creationId xmlns:a16="http://schemas.microsoft.com/office/drawing/2014/main" id="{58AD6472-CEC9-4EF5-AAAC-5FDD2CA53E75}"/>
                </a:ext>
              </a:extLst>
            </p:cNvPr>
            <p:cNvSpPr/>
            <p:nvPr/>
          </p:nvSpPr>
          <p:spPr>
            <a:xfrm>
              <a:off x="6228184" y="1200151"/>
              <a:ext cx="1368152" cy="30617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8" name="Picture 7">
              <a:extLst>
                <a:ext uri="{FF2B5EF4-FFF2-40B4-BE49-F238E27FC236}">
                  <a16:creationId xmlns:a16="http://schemas.microsoft.com/office/drawing/2014/main" id="{99B16FB5-1DEF-41DF-83FC-19335D4F107B}"/>
                </a:ext>
              </a:extLst>
            </p:cNvPr>
            <p:cNvPicPr>
              <a:picLocks noChangeAspect="1"/>
            </p:cNvPicPr>
            <p:nvPr/>
          </p:nvPicPr>
          <p:blipFill rotWithShape="1">
            <a:blip r:embed="rId4"/>
            <a:srcRect r="76540"/>
            <a:stretch/>
          </p:blipFill>
          <p:spPr>
            <a:xfrm>
              <a:off x="6290613" y="1238802"/>
              <a:ext cx="1152127" cy="1645048"/>
            </a:xfrm>
            <a:prstGeom prst="rect">
              <a:avLst/>
            </a:prstGeom>
          </p:spPr>
        </p:pic>
        <p:pic>
          <p:nvPicPr>
            <p:cNvPr id="11" name="Picture 10">
              <a:extLst>
                <a:ext uri="{FF2B5EF4-FFF2-40B4-BE49-F238E27FC236}">
                  <a16:creationId xmlns:a16="http://schemas.microsoft.com/office/drawing/2014/main" id="{2C6E9B54-527F-4CD0-B1C4-43295DBEB995}"/>
                </a:ext>
              </a:extLst>
            </p:cNvPr>
            <p:cNvPicPr>
              <a:picLocks noChangeAspect="1"/>
            </p:cNvPicPr>
            <p:nvPr/>
          </p:nvPicPr>
          <p:blipFill rotWithShape="1">
            <a:blip r:embed="rId4"/>
            <a:srcRect l="51921" t="18923" r="33417" b="19118"/>
            <a:stretch/>
          </p:blipFill>
          <p:spPr>
            <a:xfrm>
              <a:off x="6434628" y="2640037"/>
              <a:ext cx="801668" cy="1134734"/>
            </a:xfrm>
            <a:prstGeom prst="rect">
              <a:avLst/>
            </a:prstGeom>
          </p:spPr>
        </p:pic>
        <p:pic>
          <p:nvPicPr>
            <p:cNvPr id="13" name="Picture 12">
              <a:extLst>
                <a:ext uri="{FF2B5EF4-FFF2-40B4-BE49-F238E27FC236}">
                  <a16:creationId xmlns:a16="http://schemas.microsoft.com/office/drawing/2014/main" id="{53C060E9-9BCB-421D-BEDA-D4D58D1B0E44}"/>
                </a:ext>
              </a:extLst>
            </p:cNvPr>
            <p:cNvPicPr>
              <a:picLocks noChangeAspect="1"/>
            </p:cNvPicPr>
            <p:nvPr/>
          </p:nvPicPr>
          <p:blipFill rotWithShape="1">
            <a:blip r:embed="rId4"/>
            <a:srcRect t="60382" r="76540"/>
            <a:stretch/>
          </p:blipFill>
          <p:spPr>
            <a:xfrm>
              <a:off x="6300193" y="2059283"/>
              <a:ext cx="1152127" cy="651742"/>
            </a:xfrm>
            <a:prstGeom prst="rect">
              <a:avLst/>
            </a:prstGeom>
          </p:spPr>
        </p:pic>
      </p:grpSp>
      <p:pic>
        <p:nvPicPr>
          <p:cNvPr id="15" name="Picture 4" descr="See the source image">
            <a:extLst>
              <a:ext uri="{FF2B5EF4-FFF2-40B4-BE49-F238E27FC236}">
                <a16:creationId xmlns:a16="http://schemas.microsoft.com/office/drawing/2014/main" id="{31A80E6D-4E0B-42C7-8E69-99586F564F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237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81" y="39244"/>
            <a:ext cx="10972800" cy="1143000"/>
          </a:xfrm>
        </p:spPr>
        <p:txBody>
          <a:bodyPr/>
          <a:lstStyle/>
          <a:p>
            <a:pPr algn="ctr"/>
            <a:r>
              <a:rPr lang="en-IN" dirty="0">
                <a:latin typeface="Times New Roman" pitchFamily="18" charset="0"/>
                <a:cs typeface="Times New Roman" pitchFamily="18" charset="0"/>
              </a:rPr>
              <a:t>Algorithm says</a:t>
            </a:r>
          </a:p>
        </p:txBody>
      </p:sp>
      <p:sp>
        <p:nvSpPr>
          <p:cNvPr id="3" name="Content Placeholder 2"/>
          <p:cNvSpPr>
            <a:spLocks noGrp="1"/>
          </p:cNvSpPr>
          <p:nvPr>
            <p:ph idx="1"/>
          </p:nvPr>
        </p:nvSpPr>
        <p:spPr>
          <a:xfrm>
            <a:off x="239349" y="1400479"/>
            <a:ext cx="10972800" cy="4525963"/>
          </a:xfrm>
        </p:spPr>
        <p:txBody>
          <a:bodyPr>
            <a:normAutofit fontScale="92500" lnSpcReduction="10000"/>
          </a:bodyPr>
          <a:lstStyle/>
          <a:p>
            <a:r>
              <a:rPr lang="en-IN" dirty="0">
                <a:latin typeface="Times New Roman" pitchFamily="18" charset="0"/>
                <a:cs typeface="Times New Roman" pitchFamily="18" charset="0"/>
              </a:rPr>
              <a:t>Step 1: Initialization:</a:t>
            </a:r>
          </a:p>
          <a:p>
            <a:pPr lvl="1"/>
            <a:r>
              <a:rPr lang="en-IN" sz="3200" b="1" i="1" dirty="0">
                <a:latin typeface="Times New Roman" pitchFamily="18" charset="0"/>
                <a:cs typeface="Times New Roman" pitchFamily="18" charset="0"/>
              </a:rPr>
              <a:t>Array, horse skill</a:t>
            </a:r>
          </a:p>
          <a:p>
            <a:endParaRPr lang="en-IN" b="1" i="1" dirty="0">
              <a:solidFill>
                <a:schemeClr val="tx1">
                  <a:lumMod val="95000"/>
                  <a:lumOff val="5000"/>
                </a:schemeClr>
              </a:solidFill>
              <a:latin typeface="Times New Roman" pitchFamily="18" charset="0"/>
              <a:cs typeface="Times New Roman" pitchFamily="18" charset="0"/>
            </a:endParaRPr>
          </a:p>
          <a:p>
            <a:r>
              <a:rPr lang="en-IN" b="1" i="1" dirty="0">
                <a:solidFill>
                  <a:schemeClr val="tx1">
                    <a:lumMod val="95000"/>
                    <a:lumOff val="5000"/>
                  </a:schemeClr>
                </a:solidFill>
                <a:latin typeface="Times New Roman" pitchFamily="18" charset="0"/>
                <a:cs typeface="Times New Roman" pitchFamily="18" charset="0"/>
              </a:rPr>
              <a:t>Step 2: </a:t>
            </a:r>
            <a:r>
              <a:rPr lang="en-IN" dirty="0">
                <a:solidFill>
                  <a:schemeClr val="tx1">
                    <a:lumMod val="95000"/>
                    <a:lumOff val="5000"/>
                  </a:schemeClr>
                </a:solidFill>
                <a:latin typeface="Times New Roman" pitchFamily="18" charset="0"/>
                <a:cs typeface="Times New Roman" pitchFamily="18" charset="0"/>
              </a:rPr>
              <a:t>Processing</a:t>
            </a:r>
            <a:r>
              <a:rPr lang="en-IN" b="1" i="1" dirty="0">
                <a:solidFill>
                  <a:schemeClr val="tx1">
                    <a:lumMod val="95000"/>
                    <a:lumOff val="5000"/>
                  </a:schemeClr>
                </a:solidFill>
                <a:latin typeface="Times New Roman" pitchFamily="18" charset="0"/>
                <a:cs typeface="Times New Roman" pitchFamily="18" charset="0"/>
              </a:rPr>
              <a:t>:</a:t>
            </a:r>
          </a:p>
          <a:p>
            <a:pPr lvl="1"/>
            <a:r>
              <a:rPr lang="en-IN" sz="2933" b="1" i="1" dirty="0">
                <a:solidFill>
                  <a:srgbClr val="002060"/>
                </a:solidFill>
                <a:latin typeface="Times New Roman" pitchFamily="18" charset="0"/>
                <a:cs typeface="Times New Roman" pitchFamily="18" charset="0"/>
              </a:rPr>
              <a:t>Sort the items</a:t>
            </a:r>
          </a:p>
          <a:p>
            <a:pPr lvl="1"/>
            <a:r>
              <a:rPr lang="en-IN" sz="2933" b="1" i="1" dirty="0">
                <a:solidFill>
                  <a:srgbClr val="002060"/>
                </a:solidFill>
                <a:latin typeface="Times New Roman" pitchFamily="18" charset="0"/>
                <a:cs typeface="Times New Roman" pitchFamily="18" charset="0"/>
              </a:rPr>
              <a:t>Find minimum difference in </a:t>
            </a:r>
          </a:p>
          <a:p>
            <a:pPr marL="609585" lvl="1" indent="0">
              <a:buNone/>
            </a:pPr>
            <a:r>
              <a:rPr lang="en-IN" sz="2933" b="1" i="1" dirty="0">
                <a:solidFill>
                  <a:srgbClr val="002060"/>
                </a:solidFill>
                <a:latin typeface="Times New Roman" pitchFamily="18" charset="0"/>
                <a:cs typeface="Times New Roman" pitchFamily="18" charset="0"/>
              </a:rPr>
              <a:t>     two consecutive skill integers</a:t>
            </a:r>
          </a:p>
          <a:p>
            <a:endParaRPr lang="en-IN" b="1" i="1" dirty="0">
              <a:solidFill>
                <a:srgbClr val="002060"/>
              </a:solidFill>
              <a:latin typeface="Times New Roman" pitchFamily="18" charset="0"/>
              <a:cs typeface="Times New Roman" pitchFamily="18" charset="0"/>
            </a:endParaRPr>
          </a:p>
          <a:p>
            <a:r>
              <a:rPr lang="en-IN" b="1" i="1" dirty="0">
                <a:solidFill>
                  <a:srgbClr val="002060"/>
                </a:solidFill>
                <a:latin typeface="Times New Roman" pitchFamily="18" charset="0"/>
                <a:cs typeface="Times New Roman" pitchFamily="18" charset="0"/>
              </a:rPr>
              <a:t>Step 3: Output</a:t>
            </a:r>
          </a:p>
          <a:p>
            <a:pPr lvl="1"/>
            <a:r>
              <a:rPr lang="en-IN" sz="3200" b="1" i="1" dirty="0">
                <a:solidFill>
                  <a:srgbClr val="C00000"/>
                </a:solidFill>
                <a:latin typeface="Times New Roman" pitchFamily="18" charset="0"/>
                <a:cs typeface="Times New Roman" pitchFamily="18" charset="0"/>
              </a:rPr>
              <a:t>Return difference value</a:t>
            </a:r>
          </a:p>
        </p:txBody>
      </p:sp>
      <p:pic>
        <p:nvPicPr>
          <p:cNvPr id="30722" name="Picture 2" descr="See the source image">
            <a:extLst>
              <a:ext uri="{FF2B5EF4-FFF2-40B4-BE49-F238E27FC236}">
                <a16:creationId xmlns:a16="http://schemas.microsoft.com/office/drawing/2014/main" id="{27911436-AAC6-4BB9-A689-BBF3AAB203A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1068"/>
          <a:stretch/>
        </p:blipFill>
        <p:spPr bwMode="auto">
          <a:xfrm>
            <a:off x="8410045" y="2712588"/>
            <a:ext cx="3781955" cy="282557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7F57E336-AD37-490B-9E8F-FC5212D26A33}"/>
              </a:ext>
            </a:extLst>
          </p:cNvPr>
          <p:cNvGrpSpPr/>
          <p:nvPr/>
        </p:nvGrpSpPr>
        <p:grpSpPr>
          <a:xfrm>
            <a:off x="6480043" y="2371946"/>
            <a:ext cx="1824203" cy="3506860"/>
            <a:chOff x="6228184" y="1200151"/>
            <a:chExt cx="1368152" cy="2464358"/>
          </a:xfrm>
        </p:grpSpPr>
        <p:sp>
          <p:nvSpPr>
            <p:cNvPr id="6" name="Rectangle 5">
              <a:extLst>
                <a:ext uri="{FF2B5EF4-FFF2-40B4-BE49-F238E27FC236}">
                  <a16:creationId xmlns:a16="http://schemas.microsoft.com/office/drawing/2014/main" id="{4DD158C8-7C9A-4CF8-AF84-2B227FD6C98F}"/>
                </a:ext>
              </a:extLst>
            </p:cNvPr>
            <p:cNvSpPr/>
            <p:nvPr/>
          </p:nvSpPr>
          <p:spPr>
            <a:xfrm>
              <a:off x="6228184" y="1200151"/>
              <a:ext cx="1368152" cy="24643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pic>
          <p:nvPicPr>
            <p:cNvPr id="7" name="Picture 6">
              <a:extLst>
                <a:ext uri="{FF2B5EF4-FFF2-40B4-BE49-F238E27FC236}">
                  <a16:creationId xmlns:a16="http://schemas.microsoft.com/office/drawing/2014/main" id="{D4C14AFF-6F37-4576-AE7F-D4174A3C2102}"/>
                </a:ext>
              </a:extLst>
            </p:cNvPr>
            <p:cNvPicPr>
              <a:picLocks noChangeAspect="1"/>
            </p:cNvPicPr>
            <p:nvPr/>
          </p:nvPicPr>
          <p:blipFill rotWithShape="1">
            <a:blip r:embed="rId3"/>
            <a:srcRect r="76540"/>
            <a:stretch/>
          </p:blipFill>
          <p:spPr>
            <a:xfrm>
              <a:off x="6290613" y="1238802"/>
              <a:ext cx="1152127" cy="1645048"/>
            </a:xfrm>
            <a:prstGeom prst="rect">
              <a:avLst/>
            </a:prstGeom>
          </p:spPr>
        </p:pic>
        <p:pic>
          <p:nvPicPr>
            <p:cNvPr id="8" name="Picture 7">
              <a:extLst>
                <a:ext uri="{FF2B5EF4-FFF2-40B4-BE49-F238E27FC236}">
                  <a16:creationId xmlns:a16="http://schemas.microsoft.com/office/drawing/2014/main" id="{A5341748-5FCB-43C9-B725-59322C4788FB}"/>
                </a:ext>
              </a:extLst>
            </p:cNvPr>
            <p:cNvPicPr>
              <a:picLocks noChangeAspect="1"/>
            </p:cNvPicPr>
            <p:nvPr/>
          </p:nvPicPr>
          <p:blipFill rotWithShape="1">
            <a:blip r:embed="rId3"/>
            <a:srcRect l="51921" t="18923" r="33417" b="36190"/>
            <a:stretch/>
          </p:blipFill>
          <p:spPr>
            <a:xfrm>
              <a:off x="6434628" y="2640037"/>
              <a:ext cx="801668" cy="822064"/>
            </a:xfrm>
            <a:prstGeom prst="rect">
              <a:avLst/>
            </a:prstGeom>
          </p:spPr>
        </p:pic>
        <p:pic>
          <p:nvPicPr>
            <p:cNvPr id="9" name="Picture 8">
              <a:extLst>
                <a:ext uri="{FF2B5EF4-FFF2-40B4-BE49-F238E27FC236}">
                  <a16:creationId xmlns:a16="http://schemas.microsoft.com/office/drawing/2014/main" id="{3259E82A-09B2-4B5B-8370-58C378B8683D}"/>
                </a:ext>
              </a:extLst>
            </p:cNvPr>
            <p:cNvPicPr>
              <a:picLocks noChangeAspect="1"/>
            </p:cNvPicPr>
            <p:nvPr/>
          </p:nvPicPr>
          <p:blipFill rotWithShape="1">
            <a:blip r:embed="rId3"/>
            <a:srcRect t="60382" r="76540"/>
            <a:stretch/>
          </p:blipFill>
          <p:spPr>
            <a:xfrm>
              <a:off x="6300193" y="2059283"/>
              <a:ext cx="1152127" cy="651742"/>
            </a:xfrm>
            <a:prstGeom prst="rect">
              <a:avLst/>
            </a:prstGeom>
          </p:spPr>
        </p:pic>
      </p:grpSp>
      <p:pic>
        <p:nvPicPr>
          <p:cNvPr id="10" name="Picture 9">
            <a:extLst>
              <a:ext uri="{FF2B5EF4-FFF2-40B4-BE49-F238E27FC236}">
                <a16:creationId xmlns:a16="http://schemas.microsoft.com/office/drawing/2014/main" id="{9F8D6D3E-4D3E-4F17-A694-E3D2420BA8EE}"/>
              </a:ext>
            </a:extLst>
          </p:cNvPr>
          <p:cNvPicPr>
            <a:picLocks noChangeAspect="1"/>
          </p:cNvPicPr>
          <p:nvPr/>
        </p:nvPicPr>
        <p:blipFill rotWithShape="1">
          <a:blip r:embed="rId4"/>
          <a:srcRect t="10800" r="81569" b="80726"/>
          <a:stretch/>
        </p:blipFill>
        <p:spPr>
          <a:xfrm>
            <a:off x="-240704" y="-27384"/>
            <a:ext cx="3712549" cy="960107"/>
          </a:xfrm>
          <a:prstGeom prst="rect">
            <a:avLst/>
          </a:prstGeom>
        </p:spPr>
      </p:pic>
      <p:pic>
        <p:nvPicPr>
          <p:cNvPr id="11" name="Picture 4" descr="See the source image">
            <a:extLst>
              <a:ext uri="{FF2B5EF4-FFF2-40B4-BE49-F238E27FC236}">
                <a16:creationId xmlns:a16="http://schemas.microsoft.com/office/drawing/2014/main" id="{1B2C8395-52CC-4816-B750-458D37FD11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89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p:cTn id="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3">
                                            <p:txEl>
                                              <p:pRg st="3" end="3"/>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 calcmode="lin" valueType="num">
                                      <p:cBhvr>
                                        <p:cTn id="22"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97CEAF-3314-4F8F-A966-6D6E87827212}"/>
              </a:ext>
            </a:extLst>
          </p:cNvPr>
          <p:cNvPicPr>
            <a:picLocks noChangeAspect="1"/>
          </p:cNvPicPr>
          <p:nvPr/>
        </p:nvPicPr>
        <p:blipFill rotWithShape="1">
          <a:blip r:embed="rId2"/>
          <a:srcRect t="10800" r="81569" b="80726"/>
          <a:stretch/>
        </p:blipFill>
        <p:spPr>
          <a:xfrm>
            <a:off x="3983766" y="1412776"/>
            <a:ext cx="3712549" cy="960107"/>
          </a:xfrm>
          <a:prstGeom prst="rect">
            <a:avLst/>
          </a:prstGeom>
        </p:spPr>
      </p:pic>
      <p:pic>
        <p:nvPicPr>
          <p:cNvPr id="7" name="Picture 6">
            <a:extLst>
              <a:ext uri="{FF2B5EF4-FFF2-40B4-BE49-F238E27FC236}">
                <a16:creationId xmlns:a16="http://schemas.microsoft.com/office/drawing/2014/main" id="{901AFF20-3B20-4D4C-AFAB-7D347E94187A}"/>
              </a:ext>
            </a:extLst>
          </p:cNvPr>
          <p:cNvPicPr>
            <a:picLocks noChangeAspect="1"/>
          </p:cNvPicPr>
          <p:nvPr/>
        </p:nvPicPr>
        <p:blipFill>
          <a:blip r:embed="rId3"/>
          <a:stretch>
            <a:fillRect/>
          </a:stretch>
        </p:blipFill>
        <p:spPr>
          <a:xfrm>
            <a:off x="2286000" y="3044958"/>
            <a:ext cx="7620000" cy="2324100"/>
          </a:xfrm>
          <a:prstGeom prst="rect">
            <a:avLst/>
          </a:prstGeom>
        </p:spPr>
      </p:pic>
      <p:sp>
        <p:nvSpPr>
          <p:cNvPr id="8" name="TextBox 7">
            <a:extLst>
              <a:ext uri="{FF2B5EF4-FFF2-40B4-BE49-F238E27FC236}">
                <a16:creationId xmlns:a16="http://schemas.microsoft.com/office/drawing/2014/main" id="{C5981258-757E-4CFF-9693-1311EF74FFF0}"/>
              </a:ext>
            </a:extLst>
          </p:cNvPr>
          <p:cNvSpPr txBox="1"/>
          <p:nvPr/>
        </p:nvSpPr>
        <p:spPr>
          <a:xfrm>
            <a:off x="4123836" y="356659"/>
            <a:ext cx="4343818" cy="584775"/>
          </a:xfrm>
          <a:prstGeom prst="rect">
            <a:avLst/>
          </a:prstGeom>
          <a:noFill/>
        </p:spPr>
        <p:txBody>
          <a:bodyPr wrap="none" rtlCol="0">
            <a:spAutoFit/>
          </a:bodyPr>
          <a:lstStyle/>
          <a:p>
            <a:r>
              <a:rPr lang="en-IN" sz="3200" b="1" dirty="0">
                <a:solidFill>
                  <a:srgbClr val="C00000"/>
                </a:solidFill>
                <a:latin typeface="Times New Roman" panose="02020603050405020304" pitchFamily="18" charset="0"/>
                <a:cs typeface="Times New Roman" panose="02020603050405020304" pitchFamily="18" charset="0"/>
              </a:rPr>
              <a:t>Discussed Problem Was</a:t>
            </a:r>
          </a:p>
        </p:txBody>
      </p:sp>
      <p:pic>
        <p:nvPicPr>
          <p:cNvPr id="9" name="Picture 4" descr="See the source image">
            <a:extLst>
              <a:ext uri="{FF2B5EF4-FFF2-40B4-BE49-F238E27FC236}">
                <a16:creationId xmlns:a16="http://schemas.microsoft.com/office/drawing/2014/main" id="{2557D19E-6CB2-4D56-988F-28864CDD94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353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961CF3-4593-45F2-B950-421E90273806}"/>
              </a:ext>
            </a:extLst>
          </p:cNvPr>
          <p:cNvPicPr>
            <a:picLocks noChangeAspect="1"/>
          </p:cNvPicPr>
          <p:nvPr/>
        </p:nvPicPr>
        <p:blipFill>
          <a:blip r:embed="rId2"/>
          <a:stretch>
            <a:fillRect/>
          </a:stretch>
        </p:blipFill>
        <p:spPr>
          <a:xfrm>
            <a:off x="47328" y="2084851"/>
            <a:ext cx="12192000" cy="1785220"/>
          </a:xfrm>
          <a:prstGeom prst="rect">
            <a:avLst/>
          </a:prstGeom>
        </p:spPr>
      </p:pic>
      <p:pic>
        <p:nvPicPr>
          <p:cNvPr id="5" name="Picture 4">
            <a:extLst>
              <a:ext uri="{FF2B5EF4-FFF2-40B4-BE49-F238E27FC236}">
                <a16:creationId xmlns:a16="http://schemas.microsoft.com/office/drawing/2014/main" id="{C16DC4C4-1A57-4B29-A809-C0464783B057}"/>
              </a:ext>
            </a:extLst>
          </p:cNvPr>
          <p:cNvPicPr>
            <a:picLocks noChangeAspect="1"/>
          </p:cNvPicPr>
          <p:nvPr/>
        </p:nvPicPr>
        <p:blipFill rotWithShape="1">
          <a:blip r:embed="rId3"/>
          <a:srcRect t="10800" r="81569" b="80726"/>
          <a:stretch/>
        </p:blipFill>
        <p:spPr>
          <a:xfrm>
            <a:off x="3983766" y="548680"/>
            <a:ext cx="3712549" cy="960107"/>
          </a:xfrm>
          <a:prstGeom prst="rect">
            <a:avLst/>
          </a:prstGeom>
        </p:spPr>
      </p:pic>
      <p:pic>
        <p:nvPicPr>
          <p:cNvPr id="6" name="Picture 5">
            <a:extLst>
              <a:ext uri="{FF2B5EF4-FFF2-40B4-BE49-F238E27FC236}">
                <a16:creationId xmlns:a16="http://schemas.microsoft.com/office/drawing/2014/main" id="{A5107F11-655C-4D14-9FF1-631CDB9584FD}"/>
              </a:ext>
            </a:extLst>
          </p:cNvPr>
          <p:cNvPicPr>
            <a:picLocks noChangeAspect="1"/>
          </p:cNvPicPr>
          <p:nvPr/>
        </p:nvPicPr>
        <p:blipFill>
          <a:blip r:embed="rId4"/>
          <a:stretch>
            <a:fillRect/>
          </a:stretch>
        </p:blipFill>
        <p:spPr>
          <a:xfrm>
            <a:off x="47328" y="3870071"/>
            <a:ext cx="9347200" cy="2451100"/>
          </a:xfrm>
          <a:prstGeom prst="rect">
            <a:avLst/>
          </a:prstGeom>
        </p:spPr>
      </p:pic>
      <p:pic>
        <p:nvPicPr>
          <p:cNvPr id="7" name="Picture 4" descr="See the source image">
            <a:extLst>
              <a:ext uri="{FF2B5EF4-FFF2-40B4-BE49-F238E27FC236}">
                <a16:creationId xmlns:a16="http://schemas.microsoft.com/office/drawing/2014/main" id="{5442A2B1-63BA-4AB4-901C-D16980F8D7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5376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BC97-0DC7-4B98-B23C-9C215C65FDAF}"/>
              </a:ext>
            </a:extLst>
          </p:cNvPr>
          <p:cNvSpPr>
            <a:spLocks noGrp="1"/>
          </p:cNvSpPr>
          <p:nvPr>
            <p:ph type="title"/>
          </p:nvPr>
        </p:nvSpPr>
        <p:spPr>
          <a:xfrm>
            <a:off x="1033556" y="-22797"/>
            <a:ext cx="10972800" cy="1143000"/>
          </a:xfrm>
        </p:spPr>
        <p:txBody>
          <a:bodyPr>
            <a:normAutofit/>
          </a:bodyPr>
          <a:lstStyle/>
          <a:p>
            <a:pPr algn="ctr"/>
            <a:r>
              <a:rPr lang="en-IN" sz="4267" b="1" dirty="0">
                <a:latin typeface="Times New Roman" panose="02020603050405020304" pitchFamily="18" charset="0"/>
                <a:cs typeface="Times New Roman" panose="02020603050405020304" pitchFamily="18" charset="0"/>
              </a:rPr>
              <a:t>Maximum Weight Difference</a:t>
            </a:r>
            <a:endParaRPr lang="en-IN" sz="4267"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8DC0AB1-6E15-4597-911E-99D42D3A8141}"/>
              </a:ext>
            </a:extLst>
          </p:cNvPr>
          <p:cNvPicPr>
            <a:picLocks noChangeAspect="1"/>
          </p:cNvPicPr>
          <p:nvPr/>
        </p:nvPicPr>
        <p:blipFill rotWithShape="1">
          <a:blip r:embed="rId2"/>
          <a:srcRect t="10800" r="81569" b="80726"/>
          <a:stretch/>
        </p:blipFill>
        <p:spPr>
          <a:xfrm>
            <a:off x="-822719" y="-27384"/>
            <a:ext cx="3712549" cy="960107"/>
          </a:xfrm>
          <a:prstGeom prst="rect">
            <a:avLst/>
          </a:prstGeom>
        </p:spPr>
      </p:pic>
      <p:sp>
        <p:nvSpPr>
          <p:cNvPr id="6" name="Content Placeholder 5">
            <a:extLst>
              <a:ext uri="{FF2B5EF4-FFF2-40B4-BE49-F238E27FC236}">
                <a16:creationId xmlns:a16="http://schemas.microsoft.com/office/drawing/2014/main" id="{B27F6580-3665-4AA3-8256-4547CC5F2F73}"/>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1629245-6CE0-40B0-BB1F-F32639F617A3}"/>
              </a:ext>
            </a:extLst>
          </p:cNvPr>
          <p:cNvPicPr>
            <a:picLocks noChangeAspect="1"/>
          </p:cNvPicPr>
          <p:nvPr/>
        </p:nvPicPr>
        <p:blipFill>
          <a:blip r:embed="rId3"/>
          <a:stretch>
            <a:fillRect/>
          </a:stretch>
        </p:blipFill>
        <p:spPr>
          <a:xfrm>
            <a:off x="239349" y="896762"/>
            <a:ext cx="7831244" cy="5961239"/>
          </a:xfrm>
          <a:prstGeom prst="rect">
            <a:avLst/>
          </a:prstGeom>
        </p:spPr>
      </p:pic>
      <p:pic>
        <p:nvPicPr>
          <p:cNvPr id="35842" name="Picture 2" descr="Image result for toys weigh">
            <a:extLst>
              <a:ext uri="{FF2B5EF4-FFF2-40B4-BE49-F238E27FC236}">
                <a16:creationId xmlns:a16="http://schemas.microsoft.com/office/drawing/2014/main" id="{A7698ACF-9687-4D8F-BF20-0B980A2429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845" y="1988840"/>
            <a:ext cx="33909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ee the source image">
            <a:extLst>
              <a:ext uri="{FF2B5EF4-FFF2-40B4-BE49-F238E27FC236}">
                <a16:creationId xmlns:a16="http://schemas.microsoft.com/office/drawing/2014/main" id="{0D4FE4A1-34E1-4606-80C0-3810A336EC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03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8AFA-383E-4DA9-928C-9F66320055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CB0FC1-0DA1-4C9B-B09F-A16B30C98B41}"/>
              </a:ext>
            </a:extLst>
          </p:cNvPr>
          <p:cNvSpPr>
            <a:spLocks noGrp="1"/>
          </p:cNvSpPr>
          <p:nvPr>
            <p:ph idx="1"/>
          </p:nvPr>
        </p:nvSpPr>
        <p:spPr>
          <a:xfrm>
            <a:off x="9289680" y="1892830"/>
            <a:ext cx="2566960" cy="3653001"/>
          </a:xfrm>
          <a:ln>
            <a:solidFill>
              <a:schemeClr val="tx1"/>
            </a:solidFill>
          </a:ln>
        </p:spPr>
        <p:txBody>
          <a:bodyPr>
            <a:normAutofit/>
          </a:bodyPr>
          <a:lstStyle/>
          <a:p>
            <a:pPr marL="0" indent="0">
              <a:buNone/>
            </a:pPr>
            <a:r>
              <a:rPr lang="en-IN" sz="3200" dirty="0">
                <a:latin typeface="Times New Roman" panose="02020603050405020304" pitchFamily="18" charset="0"/>
                <a:cs typeface="Times New Roman" panose="02020603050405020304" pitchFamily="18" charset="0"/>
              </a:rPr>
              <a:t>Sample Input</a:t>
            </a:r>
          </a:p>
          <a:p>
            <a:pPr marL="0" indent="0">
              <a:buNone/>
            </a:pPr>
            <a:r>
              <a:rPr lang="en-IN" sz="3200" dirty="0">
                <a:latin typeface="Times New Roman" panose="02020603050405020304" pitchFamily="18" charset="0"/>
                <a:cs typeface="Times New Roman" panose="02020603050405020304" pitchFamily="18" charset="0"/>
              </a:rPr>
              <a:t>5 2</a:t>
            </a:r>
          </a:p>
          <a:p>
            <a:pPr marL="0" indent="0">
              <a:buNone/>
            </a:pPr>
            <a:r>
              <a:rPr lang="en-IN" sz="3200" dirty="0">
                <a:latin typeface="Times New Roman" panose="02020603050405020304" pitchFamily="18" charset="0"/>
                <a:cs typeface="Times New Roman" panose="02020603050405020304" pitchFamily="18" charset="0"/>
              </a:rPr>
              <a:t>8 4 5 2 10</a:t>
            </a: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Output:</a:t>
            </a:r>
          </a:p>
          <a:p>
            <a:pPr marL="0" indent="0">
              <a:buNone/>
            </a:pPr>
            <a:r>
              <a:rPr lang="en-IN" sz="3200" dirty="0">
                <a:latin typeface="Times New Roman" panose="02020603050405020304" pitchFamily="18" charset="0"/>
                <a:cs typeface="Times New Roman" panose="02020603050405020304" pitchFamily="18" charset="0"/>
              </a:rPr>
              <a:t>17</a:t>
            </a:r>
          </a:p>
          <a:p>
            <a:endParaRPr lang="en-IN"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51499F3-9AD1-4EEE-93E1-EDD5FCF395F3}"/>
              </a:ext>
            </a:extLst>
          </p:cNvPr>
          <p:cNvPicPr>
            <a:picLocks noChangeAspect="1"/>
          </p:cNvPicPr>
          <p:nvPr/>
        </p:nvPicPr>
        <p:blipFill>
          <a:blip r:embed="rId2"/>
          <a:stretch>
            <a:fillRect/>
          </a:stretch>
        </p:blipFill>
        <p:spPr>
          <a:xfrm>
            <a:off x="239350" y="356659"/>
            <a:ext cx="8588913" cy="6226703"/>
          </a:xfrm>
          <a:prstGeom prst="rect">
            <a:avLst/>
          </a:prstGeom>
        </p:spPr>
      </p:pic>
      <p:pic>
        <p:nvPicPr>
          <p:cNvPr id="5" name="Picture 4" descr="See the source image">
            <a:extLst>
              <a:ext uri="{FF2B5EF4-FFF2-40B4-BE49-F238E27FC236}">
                <a16:creationId xmlns:a16="http://schemas.microsoft.com/office/drawing/2014/main" id="{78B751D6-A143-42FC-84BB-19FB7C4B98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0797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81" y="39244"/>
            <a:ext cx="10972800" cy="1143000"/>
          </a:xfrm>
        </p:spPr>
        <p:txBody>
          <a:bodyPr/>
          <a:lstStyle/>
          <a:p>
            <a:pPr algn="ctr"/>
            <a:r>
              <a:rPr lang="en-IN" dirty="0">
                <a:latin typeface="Times New Roman" pitchFamily="18" charset="0"/>
                <a:cs typeface="Times New Roman" pitchFamily="18" charset="0"/>
              </a:rPr>
              <a:t>Algorithm says</a:t>
            </a:r>
          </a:p>
        </p:txBody>
      </p:sp>
      <p:sp>
        <p:nvSpPr>
          <p:cNvPr id="3" name="Content Placeholder 2"/>
          <p:cNvSpPr>
            <a:spLocks noGrp="1"/>
          </p:cNvSpPr>
          <p:nvPr>
            <p:ph idx="1"/>
          </p:nvPr>
        </p:nvSpPr>
        <p:spPr>
          <a:xfrm>
            <a:off x="239350" y="1400478"/>
            <a:ext cx="11425269" cy="5100863"/>
          </a:xfrm>
        </p:spPr>
        <p:txBody>
          <a:bodyPr>
            <a:normAutofit fontScale="92500" lnSpcReduction="20000"/>
          </a:bodyPr>
          <a:lstStyle/>
          <a:p>
            <a:r>
              <a:rPr lang="en-IN" dirty="0">
                <a:latin typeface="Times New Roman" pitchFamily="18" charset="0"/>
                <a:cs typeface="Times New Roman" pitchFamily="18" charset="0"/>
              </a:rPr>
              <a:t>Step 1: Initialization:</a:t>
            </a:r>
          </a:p>
          <a:p>
            <a:pPr lvl="1"/>
            <a:r>
              <a:rPr lang="en-IN" sz="3200" b="1" i="1" dirty="0">
                <a:latin typeface="Times New Roman" pitchFamily="18" charset="0"/>
                <a:cs typeface="Times New Roman" pitchFamily="18" charset="0"/>
              </a:rPr>
              <a:t>N: No. of toys      	K: toys to kid</a:t>
            </a:r>
          </a:p>
          <a:p>
            <a:pPr lvl="1"/>
            <a:r>
              <a:rPr lang="en-IN" sz="3200" b="1" i="1" dirty="0">
                <a:latin typeface="Times New Roman" pitchFamily="18" charset="0"/>
                <a:cs typeface="Times New Roman" pitchFamily="18" charset="0"/>
              </a:rPr>
              <a:t>Array, N with toys weight </a:t>
            </a:r>
          </a:p>
          <a:p>
            <a:endParaRPr lang="en-IN" b="1" i="1" dirty="0">
              <a:solidFill>
                <a:schemeClr val="tx1">
                  <a:lumMod val="95000"/>
                  <a:lumOff val="5000"/>
                </a:schemeClr>
              </a:solidFill>
              <a:latin typeface="Times New Roman" pitchFamily="18" charset="0"/>
              <a:cs typeface="Times New Roman" pitchFamily="18" charset="0"/>
            </a:endParaRPr>
          </a:p>
          <a:p>
            <a:r>
              <a:rPr lang="en-IN" b="1" i="1" dirty="0">
                <a:solidFill>
                  <a:schemeClr val="tx1">
                    <a:lumMod val="95000"/>
                    <a:lumOff val="5000"/>
                  </a:schemeClr>
                </a:solidFill>
                <a:latin typeface="Times New Roman" pitchFamily="18" charset="0"/>
                <a:cs typeface="Times New Roman" pitchFamily="18" charset="0"/>
              </a:rPr>
              <a:t>Step 2: </a:t>
            </a:r>
            <a:r>
              <a:rPr lang="en-IN" dirty="0">
                <a:solidFill>
                  <a:schemeClr val="tx1">
                    <a:lumMod val="95000"/>
                    <a:lumOff val="5000"/>
                  </a:schemeClr>
                </a:solidFill>
                <a:latin typeface="Times New Roman" pitchFamily="18" charset="0"/>
                <a:cs typeface="Times New Roman" pitchFamily="18" charset="0"/>
              </a:rPr>
              <a:t>Processing</a:t>
            </a:r>
            <a:r>
              <a:rPr lang="en-IN" b="1" i="1" dirty="0">
                <a:solidFill>
                  <a:schemeClr val="tx1">
                    <a:lumMod val="95000"/>
                    <a:lumOff val="5000"/>
                  </a:schemeClr>
                </a:solidFill>
                <a:latin typeface="Times New Roman" pitchFamily="18" charset="0"/>
                <a:cs typeface="Times New Roman" pitchFamily="18" charset="0"/>
              </a:rPr>
              <a:t>:</a:t>
            </a:r>
          </a:p>
          <a:p>
            <a:pPr lvl="1"/>
            <a:r>
              <a:rPr lang="en-IN" sz="3467" b="1" i="1" dirty="0">
                <a:solidFill>
                  <a:srgbClr val="002060"/>
                </a:solidFill>
                <a:latin typeface="Times New Roman" pitchFamily="18" charset="0"/>
                <a:cs typeface="Times New Roman" pitchFamily="18" charset="0"/>
              </a:rPr>
              <a:t>Sort the items with weight</a:t>
            </a:r>
          </a:p>
          <a:p>
            <a:pPr lvl="1"/>
            <a:r>
              <a:rPr lang="en-IN" sz="3467" b="1" i="1" dirty="0">
                <a:solidFill>
                  <a:srgbClr val="002060"/>
                </a:solidFill>
                <a:latin typeface="Times New Roman" pitchFamily="18" charset="0"/>
                <a:cs typeface="Times New Roman" pitchFamily="18" charset="0"/>
              </a:rPr>
              <a:t>Find minimum weighted K toys</a:t>
            </a:r>
          </a:p>
          <a:p>
            <a:pPr lvl="1"/>
            <a:r>
              <a:rPr lang="en-IN" sz="3467" b="1" i="1" dirty="0">
                <a:solidFill>
                  <a:srgbClr val="002060"/>
                </a:solidFill>
                <a:latin typeface="Times New Roman" pitchFamily="18" charset="0"/>
                <a:cs typeface="Times New Roman" pitchFamily="18" charset="0"/>
              </a:rPr>
              <a:t>Calculate sum of K and N-k</a:t>
            </a:r>
          </a:p>
          <a:p>
            <a:pPr lvl="1"/>
            <a:r>
              <a:rPr lang="en-IN" sz="3467" b="1" i="1" dirty="0">
                <a:solidFill>
                  <a:srgbClr val="002060"/>
                </a:solidFill>
                <a:latin typeface="Times New Roman" pitchFamily="18" charset="0"/>
                <a:cs typeface="Times New Roman" pitchFamily="18" charset="0"/>
              </a:rPr>
              <a:t>Find difference</a:t>
            </a:r>
          </a:p>
          <a:p>
            <a:pPr lvl="1"/>
            <a:endParaRPr lang="en-IN" b="1" i="1" dirty="0">
              <a:solidFill>
                <a:srgbClr val="002060"/>
              </a:solidFill>
              <a:latin typeface="Times New Roman" pitchFamily="18" charset="0"/>
              <a:cs typeface="Times New Roman" pitchFamily="18" charset="0"/>
            </a:endParaRPr>
          </a:p>
          <a:p>
            <a:r>
              <a:rPr lang="en-IN" b="1" i="1" dirty="0">
                <a:solidFill>
                  <a:srgbClr val="002060"/>
                </a:solidFill>
                <a:latin typeface="Times New Roman" pitchFamily="18" charset="0"/>
                <a:cs typeface="Times New Roman" pitchFamily="18" charset="0"/>
              </a:rPr>
              <a:t>Step 3: Output</a:t>
            </a:r>
          </a:p>
          <a:p>
            <a:pPr lvl="1"/>
            <a:r>
              <a:rPr lang="en-IN" sz="3200" b="1" i="1" dirty="0">
                <a:solidFill>
                  <a:srgbClr val="C00000"/>
                </a:solidFill>
                <a:latin typeface="Times New Roman" pitchFamily="18" charset="0"/>
                <a:cs typeface="Times New Roman" pitchFamily="18" charset="0"/>
              </a:rPr>
              <a:t>Return difference value</a:t>
            </a:r>
          </a:p>
        </p:txBody>
      </p:sp>
      <p:pic>
        <p:nvPicPr>
          <p:cNvPr id="10" name="Picture 9">
            <a:extLst>
              <a:ext uri="{FF2B5EF4-FFF2-40B4-BE49-F238E27FC236}">
                <a16:creationId xmlns:a16="http://schemas.microsoft.com/office/drawing/2014/main" id="{9F8D6D3E-4D3E-4F17-A694-E3D2420BA8EE}"/>
              </a:ext>
            </a:extLst>
          </p:cNvPr>
          <p:cNvPicPr>
            <a:picLocks noChangeAspect="1"/>
          </p:cNvPicPr>
          <p:nvPr/>
        </p:nvPicPr>
        <p:blipFill rotWithShape="1">
          <a:blip r:embed="rId2"/>
          <a:srcRect t="10800" r="81569" b="80726"/>
          <a:stretch/>
        </p:blipFill>
        <p:spPr>
          <a:xfrm>
            <a:off x="-240704" y="-27384"/>
            <a:ext cx="3712549" cy="960107"/>
          </a:xfrm>
          <a:prstGeom prst="rect">
            <a:avLst/>
          </a:prstGeom>
        </p:spPr>
      </p:pic>
      <p:sp>
        <p:nvSpPr>
          <p:cNvPr id="11" name="Content Placeholder 2">
            <a:extLst>
              <a:ext uri="{FF2B5EF4-FFF2-40B4-BE49-F238E27FC236}">
                <a16:creationId xmlns:a16="http://schemas.microsoft.com/office/drawing/2014/main" id="{10D91DDC-3DDE-4749-B854-C280CD6387E0}"/>
              </a:ext>
            </a:extLst>
          </p:cNvPr>
          <p:cNvSpPr txBox="1">
            <a:spLocks/>
          </p:cNvSpPr>
          <p:nvPr/>
        </p:nvSpPr>
        <p:spPr>
          <a:xfrm>
            <a:off x="8208235" y="1988841"/>
            <a:ext cx="2566960" cy="3653001"/>
          </a:xfrm>
          <a:prstGeom prst="rect">
            <a:avLst/>
          </a:prstGeom>
          <a:ln>
            <a:solidFill>
              <a:schemeClr val="tx1"/>
            </a:solidFill>
          </a:ln>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a:latin typeface="Times New Roman" panose="02020603050405020304" pitchFamily="18" charset="0"/>
                <a:cs typeface="Times New Roman" panose="02020603050405020304" pitchFamily="18" charset="0"/>
              </a:rPr>
              <a:t>Sample Input</a:t>
            </a:r>
          </a:p>
          <a:p>
            <a:pPr marL="0" indent="0">
              <a:buNone/>
            </a:pPr>
            <a:r>
              <a:rPr lang="en-IN">
                <a:latin typeface="Times New Roman" panose="02020603050405020304" pitchFamily="18" charset="0"/>
                <a:cs typeface="Times New Roman" panose="02020603050405020304" pitchFamily="18" charset="0"/>
              </a:rPr>
              <a:t>5 2</a:t>
            </a:r>
          </a:p>
          <a:p>
            <a:pPr marL="0" indent="0">
              <a:buNone/>
            </a:pPr>
            <a:r>
              <a:rPr lang="en-IN">
                <a:latin typeface="Times New Roman" panose="02020603050405020304" pitchFamily="18" charset="0"/>
                <a:cs typeface="Times New Roman" panose="02020603050405020304" pitchFamily="18" charset="0"/>
              </a:rPr>
              <a:t>8 4 5 2 10</a:t>
            </a:r>
          </a:p>
          <a:p>
            <a:pPr marL="0" indent="0">
              <a:buNone/>
            </a:pPr>
            <a:endParaRPr lang="en-IN">
              <a:latin typeface="Times New Roman" panose="02020603050405020304" pitchFamily="18" charset="0"/>
              <a:cs typeface="Times New Roman" panose="02020603050405020304" pitchFamily="18" charset="0"/>
            </a:endParaRPr>
          </a:p>
          <a:p>
            <a:pPr marL="0" indent="0">
              <a:buNone/>
            </a:pPr>
            <a:r>
              <a:rPr lang="en-IN">
                <a:latin typeface="Times New Roman" panose="02020603050405020304" pitchFamily="18" charset="0"/>
                <a:cs typeface="Times New Roman" panose="02020603050405020304" pitchFamily="18" charset="0"/>
              </a:rPr>
              <a:t>Output:</a:t>
            </a:r>
          </a:p>
          <a:p>
            <a:pPr marL="0" indent="0">
              <a:buNone/>
            </a:pPr>
            <a:r>
              <a:rPr lang="en-IN">
                <a:latin typeface="Times New Roman" panose="02020603050405020304" pitchFamily="18" charset="0"/>
                <a:cs typeface="Times New Roman" panose="02020603050405020304" pitchFamily="18" charset="0"/>
              </a:rPr>
              <a:t>17</a:t>
            </a:r>
          </a:p>
          <a:p>
            <a:endParaRPr lang="en-IN" dirty="0">
              <a:latin typeface="Times New Roman" panose="02020603050405020304" pitchFamily="18" charset="0"/>
              <a:cs typeface="Times New Roman" panose="02020603050405020304" pitchFamily="18" charset="0"/>
            </a:endParaRPr>
          </a:p>
        </p:txBody>
      </p:sp>
      <p:pic>
        <p:nvPicPr>
          <p:cNvPr id="6" name="Picture 4" descr="See the source image">
            <a:extLst>
              <a:ext uri="{FF2B5EF4-FFF2-40B4-BE49-F238E27FC236}">
                <a16:creationId xmlns:a16="http://schemas.microsoft.com/office/drawing/2014/main" id="{C5EBE2E3-BE3C-4E8A-9974-314DEB3A66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0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3">
                                            <p:txEl>
                                              <p:pRg st="4" end="4"/>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anim calcmode="lin" valueType="num">
                                      <p:cBhvr>
                                        <p:cTn id="14"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16" dur="500"/>
                                        <p:tgtEl>
                                          <p:spTgt spid="3">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6DC4C4-1A57-4B29-A809-C0464783B057}"/>
              </a:ext>
            </a:extLst>
          </p:cNvPr>
          <p:cNvPicPr>
            <a:picLocks noChangeAspect="1"/>
          </p:cNvPicPr>
          <p:nvPr/>
        </p:nvPicPr>
        <p:blipFill rotWithShape="1">
          <a:blip r:embed="rId2"/>
          <a:srcRect t="10800" r="81569" b="80726"/>
          <a:stretch/>
        </p:blipFill>
        <p:spPr>
          <a:xfrm>
            <a:off x="3766926" y="1988840"/>
            <a:ext cx="3712549" cy="960107"/>
          </a:xfrm>
          <a:prstGeom prst="rect">
            <a:avLst/>
          </a:prstGeom>
        </p:spPr>
      </p:pic>
      <p:pic>
        <p:nvPicPr>
          <p:cNvPr id="6" name="Picture 5">
            <a:extLst>
              <a:ext uri="{FF2B5EF4-FFF2-40B4-BE49-F238E27FC236}">
                <a16:creationId xmlns:a16="http://schemas.microsoft.com/office/drawing/2014/main" id="{A5107F11-655C-4D14-9FF1-631CDB9584FD}"/>
              </a:ext>
            </a:extLst>
          </p:cNvPr>
          <p:cNvPicPr>
            <a:picLocks noChangeAspect="1"/>
          </p:cNvPicPr>
          <p:nvPr/>
        </p:nvPicPr>
        <p:blipFill>
          <a:blip r:embed="rId3"/>
          <a:stretch>
            <a:fillRect/>
          </a:stretch>
        </p:blipFill>
        <p:spPr>
          <a:xfrm>
            <a:off x="1295467" y="3909054"/>
            <a:ext cx="9347200" cy="2451100"/>
          </a:xfrm>
          <a:prstGeom prst="rect">
            <a:avLst/>
          </a:prstGeom>
        </p:spPr>
      </p:pic>
      <p:sp>
        <p:nvSpPr>
          <p:cNvPr id="7" name="TextBox 6">
            <a:extLst>
              <a:ext uri="{FF2B5EF4-FFF2-40B4-BE49-F238E27FC236}">
                <a16:creationId xmlns:a16="http://schemas.microsoft.com/office/drawing/2014/main" id="{9FDB084F-2A1B-49E5-8D57-6A22008DCA20}"/>
              </a:ext>
            </a:extLst>
          </p:cNvPr>
          <p:cNvSpPr txBox="1"/>
          <p:nvPr/>
        </p:nvSpPr>
        <p:spPr>
          <a:xfrm>
            <a:off x="3766926" y="427597"/>
            <a:ext cx="4343818" cy="584775"/>
          </a:xfrm>
          <a:prstGeom prst="rect">
            <a:avLst/>
          </a:prstGeom>
          <a:noFill/>
        </p:spPr>
        <p:txBody>
          <a:bodyPr wrap="none" rtlCol="0">
            <a:spAutoFit/>
          </a:bodyPr>
          <a:lstStyle/>
          <a:p>
            <a:r>
              <a:rPr lang="en-IN" sz="3200" b="1" dirty="0">
                <a:solidFill>
                  <a:srgbClr val="C00000"/>
                </a:solidFill>
                <a:latin typeface="Times New Roman" panose="02020603050405020304" pitchFamily="18" charset="0"/>
                <a:cs typeface="Times New Roman" panose="02020603050405020304" pitchFamily="18" charset="0"/>
              </a:rPr>
              <a:t>Discussed Problem Was</a:t>
            </a:r>
          </a:p>
        </p:txBody>
      </p:sp>
      <p:pic>
        <p:nvPicPr>
          <p:cNvPr id="8" name="Picture 4" descr="See the source image">
            <a:extLst>
              <a:ext uri="{FF2B5EF4-FFF2-40B4-BE49-F238E27FC236}">
                <a16:creationId xmlns:a16="http://schemas.microsoft.com/office/drawing/2014/main" id="{82236C8E-91D9-4F4A-8423-A3C285FAEE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0790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1661C0-D38A-43A8-A173-3E20622A4045}"/>
              </a:ext>
            </a:extLst>
          </p:cNvPr>
          <p:cNvSpPr txBox="1"/>
          <p:nvPr/>
        </p:nvSpPr>
        <p:spPr>
          <a:xfrm>
            <a:off x="0" y="114879"/>
            <a:ext cx="12192000" cy="523220"/>
          </a:xfrm>
          <a:prstGeom prst="rect">
            <a:avLst/>
          </a:prstGeom>
          <a:noFill/>
        </p:spPr>
        <p:txBody>
          <a:bodyPr wrap="square" rtlCol="0">
            <a:spAutoFit/>
          </a:bodyPr>
          <a:lstStyle/>
          <a:p>
            <a:pPr algn="ctr"/>
            <a:r>
              <a:rPr lang="en-IN" sz="2800" b="1" dirty="0"/>
              <a:t>Problem Solving |</a:t>
            </a:r>
            <a:r>
              <a:rPr lang="en-IN" sz="2800" dirty="0"/>
              <a:t> 1D Array</a:t>
            </a:r>
          </a:p>
        </p:txBody>
      </p:sp>
      <p:sp>
        <p:nvSpPr>
          <p:cNvPr id="6" name="Rectangle 5">
            <a:extLst>
              <a:ext uri="{FF2B5EF4-FFF2-40B4-BE49-F238E27FC236}">
                <a16:creationId xmlns:a16="http://schemas.microsoft.com/office/drawing/2014/main" id="{153B462D-793A-464F-AD1D-D6BFB2A3ED01}"/>
              </a:ext>
            </a:extLst>
          </p:cNvPr>
          <p:cNvSpPr/>
          <p:nvPr/>
        </p:nvSpPr>
        <p:spPr>
          <a:xfrm>
            <a:off x="3575720" y="2276873"/>
            <a:ext cx="5400600" cy="2308324"/>
          </a:xfrm>
          <a:prstGeom prst="rect">
            <a:avLst/>
          </a:prstGeom>
          <a:noFill/>
        </p:spPr>
        <p:txBody>
          <a:bodyPr wrap="square" lIns="91440" tIns="45720" rIns="91440" bIns="45720">
            <a:spAutoFit/>
          </a:bodyPr>
          <a:lstStyle/>
          <a:p>
            <a:pPr algn="ctr"/>
            <a:r>
              <a:rPr lang="en-IN" sz="3600" b="1" dirty="0">
                <a:solidFill>
                  <a:srgbClr val="7030A0"/>
                </a:solidFill>
              </a:rPr>
              <a:t>Working with single array</a:t>
            </a:r>
          </a:p>
          <a:p>
            <a:pPr algn="ctr"/>
            <a:endParaRPr lang="en-IN" sz="3600" b="1" dirty="0">
              <a:solidFill>
                <a:srgbClr val="7030A0"/>
              </a:solidFill>
            </a:endParaRPr>
          </a:p>
          <a:p>
            <a:pPr algn="ctr"/>
            <a:r>
              <a:rPr lang="en-IN" sz="3600" b="1" dirty="0">
                <a:solidFill>
                  <a:srgbClr val="7030A0"/>
                </a:solidFill>
              </a:rPr>
              <a:t>Problem Title</a:t>
            </a:r>
          </a:p>
          <a:p>
            <a:pPr algn="ctr"/>
            <a:r>
              <a:rPr lang="en-IN" sz="3600" b="1" dirty="0"/>
              <a:t>Tempo Traveller</a:t>
            </a:r>
          </a:p>
        </p:txBody>
      </p:sp>
      <p:pic>
        <p:nvPicPr>
          <p:cNvPr id="4" name="Picture 4" descr="See the source image">
            <a:extLst>
              <a:ext uri="{FF2B5EF4-FFF2-40B4-BE49-F238E27FC236}">
                <a16:creationId xmlns:a16="http://schemas.microsoft.com/office/drawing/2014/main" id="{88C1D359-78DF-445E-8639-2C648EA83F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103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FAE863-8993-649D-3B9E-7229DFCE6952}"/>
              </a:ext>
            </a:extLst>
          </p:cNvPr>
          <p:cNvSpPr>
            <a:spLocks noGrp="1"/>
          </p:cNvSpPr>
          <p:nvPr>
            <p:ph type="title"/>
          </p:nvPr>
        </p:nvSpPr>
        <p:spPr>
          <a:xfrm>
            <a:off x="965200" y="1383528"/>
            <a:ext cx="5925989" cy="3167510"/>
          </a:xfrm>
        </p:spPr>
        <p:txBody>
          <a:bodyPr vert="horz" lIns="91440" tIns="45720" rIns="91440" bIns="45720" rtlCol="0" anchor="b">
            <a:normAutofit/>
          </a:bodyPr>
          <a:lstStyle/>
          <a:p>
            <a:pPr algn="r"/>
            <a:r>
              <a:rPr lang="en-US" sz="9600" kern="1200">
                <a:solidFill>
                  <a:schemeClr val="tx1"/>
                </a:solidFill>
                <a:latin typeface="+mj-lt"/>
                <a:ea typeface="+mj-ea"/>
                <a:cs typeface="+mj-cs"/>
              </a:rPr>
              <a:t>Sorting</a:t>
            </a:r>
          </a:p>
        </p:txBody>
      </p:sp>
      <p:pic>
        <p:nvPicPr>
          <p:cNvPr id="7" name="Graphic 6" descr="Box">
            <a:extLst>
              <a:ext uri="{FF2B5EF4-FFF2-40B4-BE49-F238E27FC236}">
                <a16:creationId xmlns:a16="http://schemas.microsoft.com/office/drawing/2014/main" id="{2EF0B104-AAC1-2A97-E70F-024C8E2CD9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140" y="2209474"/>
            <a:ext cx="2489416" cy="2489416"/>
          </a:xfrm>
          <a:prstGeom prst="rect">
            <a:avLst/>
          </a:prstGeom>
        </p:spPr>
      </p:pic>
    </p:spTree>
    <p:extLst>
      <p:ext uri="{BB962C8B-B14F-4D97-AF65-F5344CB8AC3E}">
        <p14:creationId xmlns:p14="http://schemas.microsoft.com/office/powerpoint/2010/main" val="9299647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1661C0-D38A-43A8-A173-3E20622A4045}"/>
              </a:ext>
            </a:extLst>
          </p:cNvPr>
          <p:cNvSpPr txBox="1"/>
          <p:nvPr/>
        </p:nvSpPr>
        <p:spPr>
          <a:xfrm>
            <a:off x="0" y="114879"/>
            <a:ext cx="12192000" cy="523220"/>
          </a:xfrm>
          <a:prstGeom prst="rect">
            <a:avLst/>
          </a:prstGeom>
          <a:noFill/>
        </p:spPr>
        <p:txBody>
          <a:bodyPr wrap="square" rtlCol="0">
            <a:spAutoFit/>
          </a:bodyPr>
          <a:lstStyle/>
          <a:p>
            <a:pPr algn="ctr"/>
            <a:r>
              <a:rPr lang="en-IN" sz="2800" b="1" dirty="0"/>
              <a:t>Problem Solving |</a:t>
            </a:r>
            <a:r>
              <a:rPr lang="en-IN" sz="2800" dirty="0"/>
              <a:t> 1D Array</a:t>
            </a:r>
          </a:p>
        </p:txBody>
      </p:sp>
      <p:sp>
        <p:nvSpPr>
          <p:cNvPr id="6" name="Rectangle 5">
            <a:extLst>
              <a:ext uri="{FF2B5EF4-FFF2-40B4-BE49-F238E27FC236}">
                <a16:creationId xmlns:a16="http://schemas.microsoft.com/office/drawing/2014/main" id="{153B462D-793A-464F-AD1D-D6BFB2A3ED01}"/>
              </a:ext>
            </a:extLst>
          </p:cNvPr>
          <p:cNvSpPr/>
          <p:nvPr/>
        </p:nvSpPr>
        <p:spPr>
          <a:xfrm>
            <a:off x="695400" y="2852938"/>
            <a:ext cx="4752528" cy="646331"/>
          </a:xfrm>
          <a:prstGeom prst="rect">
            <a:avLst/>
          </a:prstGeom>
          <a:noFill/>
        </p:spPr>
        <p:txBody>
          <a:bodyPr wrap="square" lIns="91440" tIns="45720" rIns="91440" bIns="45720">
            <a:spAutoFit/>
          </a:bodyPr>
          <a:lstStyle/>
          <a:p>
            <a:r>
              <a:rPr lang="en-IN" sz="3600" b="1" dirty="0">
                <a:solidFill>
                  <a:srgbClr val="7030A0"/>
                </a:solidFill>
              </a:rPr>
              <a:t>Tempo Traveller</a:t>
            </a:r>
          </a:p>
        </p:txBody>
      </p:sp>
      <p:sp>
        <p:nvSpPr>
          <p:cNvPr id="8" name="TextBox 7">
            <a:extLst>
              <a:ext uri="{FF2B5EF4-FFF2-40B4-BE49-F238E27FC236}">
                <a16:creationId xmlns:a16="http://schemas.microsoft.com/office/drawing/2014/main" id="{E16FFB37-3CD7-D442-9C3C-FCF4896E6ABA}"/>
              </a:ext>
            </a:extLst>
          </p:cNvPr>
          <p:cNvSpPr txBox="1"/>
          <p:nvPr/>
        </p:nvSpPr>
        <p:spPr>
          <a:xfrm>
            <a:off x="4775200" y="1268761"/>
            <a:ext cx="7081440" cy="4893647"/>
          </a:xfrm>
          <a:prstGeom prst="rect">
            <a:avLst/>
          </a:prstGeom>
          <a:noFill/>
        </p:spPr>
        <p:txBody>
          <a:bodyPr wrap="square" rtlCol="0">
            <a:spAutoFit/>
          </a:bodyPr>
          <a:lstStyle/>
          <a:p>
            <a:pPr lvl="0" algn="just">
              <a:defRPr/>
            </a:pPr>
            <a:r>
              <a:rPr lang="en-IN" sz="2400" dirty="0"/>
              <a:t>In a tempo traveller, 10 persons are travelling with their luggage. </a:t>
            </a:r>
          </a:p>
          <a:p>
            <a:pPr lvl="0" algn="just">
              <a:defRPr/>
            </a:pPr>
            <a:r>
              <a:rPr lang="en-IN" sz="2400" dirty="0"/>
              <a:t>On a check post, the allowed weight is 3 tons. The weight of traveller is 1800 </a:t>
            </a:r>
            <a:r>
              <a:rPr lang="en-IN" sz="2400" dirty="0" err="1"/>
              <a:t>kgs</a:t>
            </a:r>
            <a:r>
              <a:rPr lang="en-IN" sz="2400" dirty="0"/>
              <a:t> and the luggage it carries is 400 kgs.  </a:t>
            </a:r>
          </a:p>
          <a:p>
            <a:pPr lvl="0" algn="just">
              <a:defRPr/>
            </a:pPr>
            <a:endParaRPr lang="en-IN" sz="2400" dirty="0"/>
          </a:p>
          <a:p>
            <a:pPr lvl="0" algn="just">
              <a:defRPr/>
            </a:pPr>
            <a:r>
              <a:rPr lang="en-IN" sz="2400" dirty="0"/>
              <a:t>Now the weights of the persons are given in an array. To avoid over weight </a:t>
            </a:r>
            <a:r>
              <a:rPr lang="en-IN" sz="2400" dirty="0" err="1"/>
              <a:t>challan</a:t>
            </a:r>
            <a:r>
              <a:rPr lang="en-IN" sz="2400" dirty="0"/>
              <a:t>, the driver requested ‘n’ persons to cross the check post by walking. Find out the minimum value of </a:t>
            </a:r>
            <a:r>
              <a:rPr lang="en-IN" sz="2400" b="1" i="1" dirty="0"/>
              <a:t>n </a:t>
            </a:r>
            <a:r>
              <a:rPr lang="en-IN" sz="2400" dirty="0"/>
              <a:t>as per above scenario.</a:t>
            </a:r>
          </a:p>
          <a:p>
            <a:pPr lvl="0" algn="just">
              <a:defRPr/>
            </a:pPr>
            <a:endParaRPr lang="en-IN" sz="2400" b="1" dirty="0">
              <a:solidFill>
                <a:prstClr val="black"/>
              </a:solidFill>
            </a:endParaRPr>
          </a:p>
          <a:p>
            <a:pPr lvl="0" algn="just">
              <a:defRPr/>
            </a:pPr>
            <a:r>
              <a:rPr lang="en-IN" sz="2400" i="1" dirty="0"/>
              <a:t>Note: Driver weight is 100 </a:t>
            </a:r>
            <a:r>
              <a:rPr lang="en-IN" sz="2400" i="1" dirty="0" err="1"/>
              <a:t>kgs</a:t>
            </a:r>
            <a:r>
              <a:rPr lang="en-IN" sz="2400" i="1" dirty="0"/>
              <a:t>. Driver can be considered as the 11th person</a:t>
            </a:r>
            <a:r>
              <a:rPr lang="en-IN" sz="2400" dirty="0"/>
              <a:t>.</a:t>
            </a:r>
            <a:endParaRPr lang="en-IN" sz="2400" b="1" dirty="0">
              <a:solidFill>
                <a:prstClr val="black"/>
              </a:solidFill>
            </a:endParaRPr>
          </a:p>
        </p:txBody>
      </p:sp>
      <p:pic>
        <p:nvPicPr>
          <p:cNvPr id="5" name="Picture 4" descr="See the source image">
            <a:extLst>
              <a:ext uri="{FF2B5EF4-FFF2-40B4-BE49-F238E27FC236}">
                <a16:creationId xmlns:a16="http://schemas.microsoft.com/office/drawing/2014/main" id="{FD8308E6-A4D0-4891-B920-61753FBCCE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522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1661C0-D38A-43A8-A173-3E20622A4045}"/>
              </a:ext>
            </a:extLst>
          </p:cNvPr>
          <p:cNvSpPr txBox="1"/>
          <p:nvPr/>
        </p:nvSpPr>
        <p:spPr>
          <a:xfrm>
            <a:off x="0" y="114879"/>
            <a:ext cx="12192000" cy="523220"/>
          </a:xfrm>
          <a:prstGeom prst="rect">
            <a:avLst/>
          </a:prstGeom>
          <a:noFill/>
        </p:spPr>
        <p:txBody>
          <a:bodyPr wrap="square" rtlCol="0">
            <a:spAutoFit/>
          </a:bodyPr>
          <a:lstStyle/>
          <a:p>
            <a:pPr algn="ctr"/>
            <a:r>
              <a:rPr lang="en-IN" sz="2800" b="1" dirty="0"/>
              <a:t>Problem Solving |</a:t>
            </a:r>
            <a:r>
              <a:rPr lang="en-IN" sz="2800" dirty="0"/>
              <a:t> 1D Array</a:t>
            </a:r>
          </a:p>
        </p:txBody>
      </p:sp>
      <p:sp>
        <p:nvSpPr>
          <p:cNvPr id="6" name="Rectangle 5">
            <a:extLst>
              <a:ext uri="{FF2B5EF4-FFF2-40B4-BE49-F238E27FC236}">
                <a16:creationId xmlns:a16="http://schemas.microsoft.com/office/drawing/2014/main" id="{153B462D-793A-464F-AD1D-D6BFB2A3ED01}"/>
              </a:ext>
            </a:extLst>
          </p:cNvPr>
          <p:cNvSpPr/>
          <p:nvPr/>
        </p:nvSpPr>
        <p:spPr>
          <a:xfrm>
            <a:off x="695400" y="2852938"/>
            <a:ext cx="4752528" cy="646331"/>
          </a:xfrm>
          <a:prstGeom prst="rect">
            <a:avLst/>
          </a:prstGeom>
          <a:noFill/>
        </p:spPr>
        <p:txBody>
          <a:bodyPr wrap="square" lIns="91440" tIns="45720" rIns="91440" bIns="45720">
            <a:spAutoFit/>
          </a:bodyPr>
          <a:lstStyle/>
          <a:p>
            <a:r>
              <a:rPr lang="en-IN" sz="3600" b="1" dirty="0">
                <a:solidFill>
                  <a:srgbClr val="7030A0"/>
                </a:solidFill>
              </a:rPr>
              <a:t>Tempo Traveller</a:t>
            </a:r>
          </a:p>
        </p:txBody>
      </p:sp>
      <p:sp>
        <p:nvSpPr>
          <p:cNvPr id="8" name="TextBox 7">
            <a:extLst>
              <a:ext uri="{FF2B5EF4-FFF2-40B4-BE49-F238E27FC236}">
                <a16:creationId xmlns:a16="http://schemas.microsoft.com/office/drawing/2014/main" id="{E16FFB37-3CD7-D442-9C3C-FCF4896E6ABA}"/>
              </a:ext>
            </a:extLst>
          </p:cNvPr>
          <p:cNvSpPr txBox="1"/>
          <p:nvPr/>
        </p:nvSpPr>
        <p:spPr>
          <a:xfrm>
            <a:off x="5447928" y="1997839"/>
            <a:ext cx="6367888" cy="3334118"/>
          </a:xfrm>
          <a:prstGeom prst="rect">
            <a:avLst/>
          </a:prstGeom>
          <a:noFill/>
        </p:spPr>
        <p:txBody>
          <a:bodyPr wrap="square" rtlCol="0">
            <a:spAutoFit/>
          </a:bodyPr>
          <a:lstStyle/>
          <a:p>
            <a:pPr fontAlgn="t"/>
            <a:r>
              <a:rPr lang="en-IN" sz="2400" b="1" dirty="0">
                <a:cs typeface="Consolas" panose="020B0609020204030204" pitchFamily="49" charset="0"/>
              </a:rPr>
              <a:t>Input Format: </a:t>
            </a:r>
            <a:endParaRPr lang="en-IN" sz="4267" b="1" dirty="0">
              <a:cs typeface="Consolas" panose="020B0609020204030204" pitchFamily="49" charset="0"/>
            </a:endParaRPr>
          </a:p>
          <a:p>
            <a:pPr lvl="1" fontAlgn="t"/>
            <a:r>
              <a:rPr lang="en-IN" sz="2400" dirty="0"/>
              <a:t>An array of 10 persons weight</a:t>
            </a:r>
            <a:endParaRPr lang="en-IN" sz="3733" dirty="0">
              <a:cs typeface="Consolas" panose="020B0609020204030204" pitchFamily="49" charset="0"/>
            </a:endParaRPr>
          </a:p>
          <a:p>
            <a:pPr fontAlgn="t"/>
            <a:endParaRPr lang="en-IN" sz="2400" b="1" dirty="0">
              <a:cs typeface="Consolas" panose="020B0609020204030204" pitchFamily="49" charset="0"/>
            </a:endParaRPr>
          </a:p>
          <a:p>
            <a:pPr fontAlgn="t"/>
            <a:r>
              <a:rPr lang="en-IN" sz="2400" b="1" dirty="0">
                <a:cs typeface="Consolas" panose="020B0609020204030204" pitchFamily="49" charset="0"/>
              </a:rPr>
              <a:t>Output Format: </a:t>
            </a:r>
          </a:p>
          <a:p>
            <a:pPr lvl="1" fontAlgn="t"/>
            <a:r>
              <a:rPr lang="en-IN" sz="2400" dirty="0"/>
              <a:t>Number of persons; an integer number</a:t>
            </a:r>
          </a:p>
          <a:p>
            <a:pPr lvl="1" fontAlgn="t"/>
            <a:endParaRPr lang="en-IN" sz="2400" dirty="0">
              <a:cs typeface="Consolas" panose="020B0609020204030204" pitchFamily="49" charset="0"/>
            </a:endParaRPr>
          </a:p>
          <a:p>
            <a:pPr fontAlgn="t"/>
            <a:r>
              <a:rPr lang="en-IN" sz="2400" b="1" dirty="0">
                <a:cs typeface="Consolas" panose="020B0609020204030204" pitchFamily="49" charset="0"/>
              </a:rPr>
              <a:t>Constraint: </a:t>
            </a:r>
          </a:p>
          <a:p>
            <a:r>
              <a:rPr lang="en-IN" sz="2133" dirty="0"/>
              <a:t>         Weight of a person is in the range from 10 to 200.</a:t>
            </a:r>
          </a:p>
          <a:p>
            <a:r>
              <a:rPr lang="en-IN" sz="2133" dirty="0"/>
              <a:t>         Fractional weight not allowed.</a:t>
            </a:r>
          </a:p>
        </p:txBody>
      </p:sp>
      <p:pic>
        <p:nvPicPr>
          <p:cNvPr id="5" name="Picture 4" descr="See the source image">
            <a:extLst>
              <a:ext uri="{FF2B5EF4-FFF2-40B4-BE49-F238E27FC236}">
                <a16:creationId xmlns:a16="http://schemas.microsoft.com/office/drawing/2014/main" id="{23020DBF-1809-42E1-9D51-19E084EB3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350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1661C0-D38A-43A8-A173-3E20622A4045}"/>
              </a:ext>
            </a:extLst>
          </p:cNvPr>
          <p:cNvSpPr txBox="1"/>
          <p:nvPr/>
        </p:nvSpPr>
        <p:spPr>
          <a:xfrm>
            <a:off x="0" y="114879"/>
            <a:ext cx="12192000" cy="523220"/>
          </a:xfrm>
          <a:prstGeom prst="rect">
            <a:avLst/>
          </a:prstGeom>
          <a:noFill/>
        </p:spPr>
        <p:txBody>
          <a:bodyPr wrap="square" rtlCol="0">
            <a:spAutoFit/>
          </a:bodyPr>
          <a:lstStyle/>
          <a:p>
            <a:pPr algn="ctr"/>
            <a:r>
              <a:rPr lang="en-IN" sz="2800" b="1" dirty="0"/>
              <a:t>Problem Solving |</a:t>
            </a:r>
            <a:r>
              <a:rPr lang="en-IN" sz="2800" dirty="0"/>
              <a:t> 1D Array</a:t>
            </a:r>
          </a:p>
        </p:txBody>
      </p:sp>
      <p:sp>
        <p:nvSpPr>
          <p:cNvPr id="6" name="Rectangle 5">
            <a:extLst>
              <a:ext uri="{FF2B5EF4-FFF2-40B4-BE49-F238E27FC236}">
                <a16:creationId xmlns:a16="http://schemas.microsoft.com/office/drawing/2014/main" id="{153B462D-793A-464F-AD1D-D6BFB2A3ED01}"/>
              </a:ext>
            </a:extLst>
          </p:cNvPr>
          <p:cNvSpPr/>
          <p:nvPr/>
        </p:nvSpPr>
        <p:spPr>
          <a:xfrm>
            <a:off x="695400" y="2852938"/>
            <a:ext cx="4752528" cy="646331"/>
          </a:xfrm>
          <a:prstGeom prst="rect">
            <a:avLst/>
          </a:prstGeom>
          <a:noFill/>
        </p:spPr>
        <p:txBody>
          <a:bodyPr wrap="square" lIns="91440" tIns="45720" rIns="91440" bIns="45720">
            <a:spAutoFit/>
          </a:bodyPr>
          <a:lstStyle/>
          <a:p>
            <a:r>
              <a:rPr lang="en-IN" sz="3600" b="1" dirty="0">
                <a:solidFill>
                  <a:srgbClr val="7030A0"/>
                </a:solidFill>
              </a:rPr>
              <a:t>Tempo Traveller</a:t>
            </a:r>
          </a:p>
        </p:txBody>
      </p:sp>
      <p:sp>
        <p:nvSpPr>
          <p:cNvPr id="8" name="TextBox 7">
            <a:extLst>
              <a:ext uri="{FF2B5EF4-FFF2-40B4-BE49-F238E27FC236}">
                <a16:creationId xmlns:a16="http://schemas.microsoft.com/office/drawing/2014/main" id="{E16FFB37-3CD7-D442-9C3C-FCF4896E6ABA}"/>
              </a:ext>
            </a:extLst>
          </p:cNvPr>
          <p:cNvSpPr txBox="1"/>
          <p:nvPr/>
        </p:nvSpPr>
        <p:spPr>
          <a:xfrm>
            <a:off x="5181600" y="2420889"/>
            <a:ext cx="5689600" cy="2308517"/>
          </a:xfrm>
          <a:prstGeom prst="rect">
            <a:avLst/>
          </a:prstGeom>
          <a:noFill/>
        </p:spPr>
        <p:txBody>
          <a:bodyPr wrap="square" rtlCol="0">
            <a:spAutoFit/>
          </a:bodyPr>
          <a:lstStyle/>
          <a:p>
            <a:r>
              <a:rPr lang="en-IN" sz="2667" b="1" dirty="0"/>
              <a:t>Sample Input 1 : </a:t>
            </a:r>
            <a:endParaRPr lang="en-IN" sz="3733" b="1" dirty="0"/>
          </a:p>
          <a:p>
            <a:pPr lvl="1"/>
            <a:r>
              <a:rPr lang="en-IN" sz="2667" dirty="0"/>
              <a:t>110 105 84 95 65 45 78 90 95 25</a:t>
            </a:r>
          </a:p>
          <a:p>
            <a:pPr lvl="1"/>
            <a:endParaRPr lang="en-IN" sz="3733" dirty="0"/>
          </a:p>
          <a:p>
            <a:r>
              <a:rPr lang="en-IN" sz="2667" b="1" dirty="0"/>
              <a:t>Sample Output 1 : </a:t>
            </a:r>
            <a:endParaRPr lang="en-IN" sz="3733" b="1" dirty="0"/>
          </a:p>
          <a:p>
            <a:pPr lvl="1"/>
            <a:r>
              <a:rPr lang="en-IN" sz="2667" dirty="0"/>
              <a:t>1</a:t>
            </a:r>
            <a:endParaRPr lang="en-IN" sz="3733" dirty="0"/>
          </a:p>
        </p:txBody>
      </p:sp>
      <p:pic>
        <p:nvPicPr>
          <p:cNvPr id="5" name="Picture 4" descr="See the source image">
            <a:extLst>
              <a:ext uri="{FF2B5EF4-FFF2-40B4-BE49-F238E27FC236}">
                <a16:creationId xmlns:a16="http://schemas.microsoft.com/office/drawing/2014/main" id="{CE1835E8-071C-4502-8702-C348C0DD03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9868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1661C0-D38A-43A8-A173-3E20622A4045}"/>
              </a:ext>
            </a:extLst>
          </p:cNvPr>
          <p:cNvSpPr txBox="1"/>
          <p:nvPr/>
        </p:nvSpPr>
        <p:spPr>
          <a:xfrm>
            <a:off x="0" y="114879"/>
            <a:ext cx="12192000" cy="523220"/>
          </a:xfrm>
          <a:prstGeom prst="rect">
            <a:avLst/>
          </a:prstGeom>
          <a:noFill/>
        </p:spPr>
        <p:txBody>
          <a:bodyPr wrap="square" rtlCol="0">
            <a:spAutoFit/>
          </a:bodyPr>
          <a:lstStyle/>
          <a:p>
            <a:pPr algn="ctr"/>
            <a:r>
              <a:rPr lang="en-IN" sz="2800" b="1" dirty="0"/>
              <a:t>Problem Solving |</a:t>
            </a:r>
            <a:r>
              <a:rPr lang="en-IN" sz="2800" dirty="0"/>
              <a:t> 1D Array</a:t>
            </a:r>
          </a:p>
        </p:txBody>
      </p:sp>
      <p:sp>
        <p:nvSpPr>
          <p:cNvPr id="6" name="Rectangle 5">
            <a:extLst>
              <a:ext uri="{FF2B5EF4-FFF2-40B4-BE49-F238E27FC236}">
                <a16:creationId xmlns:a16="http://schemas.microsoft.com/office/drawing/2014/main" id="{153B462D-793A-464F-AD1D-D6BFB2A3ED01}"/>
              </a:ext>
            </a:extLst>
          </p:cNvPr>
          <p:cNvSpPr/>
          <p:nvPr/>
        </p:nvSpPr>
        <p:spPr>
          <a:xfrm>
            <a:off x="3575720" y="1220755"/>
            <a:ext cx="5400600" cy="2308324"/>
          </a:xfrm>
          <a:prstGeom prst="rect">
            <a:avLst/>
          </a:prstGeom>
          <a:noFill/>
        </p:spPr>
        <p:txBody>
          <a:bodyPr wrap="square" lIns="91440" tIns="45720" rIns="91440" bIns="45720">
            <a:spAutoFit/>
          </a:bodyPr>
          <a:lstStyle/>
          <a:p>
            <a:pPr algn="ctr"/>
            <a:r>
              <a:rPr lang="en-IN" sz="3600" b="1" dirty="0">
                <a:solidFill>
                  <a:srgbClr val="7030A0"/>
                </a:solidFill>
              </a:rPr>
              <a:t>Working with single array</a:t>
            </a:r>
          </a:p>
          <a:p>
            <a:pPr algn="ctr"/>
            <a:endParaRPr lang="en-IN" sz="3600" b="1" dirty="0">
              <a:solidFill>
                <a:srgbClr val="7030A0"/>
              </a:solidFill>
            </a:endParaRPr>
          </a:p>
          <a:p>
            <a:pPr algn="ctr"/>
            <a:r>
              <a:rPr lang="en-IN" sz="3600" b="1" dirty="0">
                <a:solidFill>
                  <a:srgbClr val="7030A0"/>
                </a:solidFill>
              </a:rPr>
              <a:t>Problem Title</a:t>
            </a:r>
          </a:p>
          <a:p>
            <a:pPr algn="ctr"/>
            <a:r>
              <a:rPr lang="en-IN" sz="3600" b="1" dirty="0"/>
              <a:t>Nani House</a:t>
            </a:r>
          </a:p>
        </p:txBody>
      </p:sp>
      <p:pic>
        <p:nvPicPr>
          <p:cNvPr id="29698" name="Picture 2" descr="See the source image">
            <a:extLst>
              <a:ext uri="{FF2B5EF4-FFF2-40B4-BE49-F238E27FC236}">
                <a16:creationId xmlns:a16="http://schemas.microsoft.com/office/drawing/2014/main" id="{8B92809F-5722-4ECB-A8AD-A6D6AD80B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120" y="3733222"/>
            <a:ext cx="60198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ee the source image">
            <a:extLst>
              <a:ext uri="{FF2B5EF4-FFF2-40B4-BE49-F238E27FC236}">
                <a16:creationId xmlns:a16="http://schemas.microsoft.com/office/drawing/2014/main" id="{5FEB646F-6D50-48AB-BB94-F48E14C531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788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1752-6BC7-4395-95CA-34D2CFF02AF4}"/>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7BE80ACD-89C1-4140-AA9C-3936D33DD061}"/>
              </a:ext>
            </a:extLst>
          </p:cNvPr>
          <p:cNvGraphicFramePr>
            <a:graphicFrameLocks noGrp="1"/>
          </p:cNvGraphicFramePr>
          <p:nvPr>
            <p:ph idx="1"/>
          </p:nvPr>
        </p:nvGraphicFramePr>
        <p:xfrm>
          <a:off x="1007435" y="500675"/>
          <a:ext cx="10369152" cy="5856651"/>
        </p:xfrm>
        <a:graphic>
          <a:graphicData uri="http://schemas.openxmlformats.org/drawingml/2006/table">
            <a:tbl>
              <a:tblPr>
                <a:tableStyleId>{5C22544A-7EE6-4342-B048-85BDC9FD1C3A}</a:tableStyleId>
              </a:tblPr>
              <a:tblGrid>
                <a:gridCol w="10369152">
                  <a:extLst>
                    <a:ext uri="{9D8B030D-6E8A-4147-A177-3AD203B41FA5}">
                      <a16:colId xmlns:a16="http://schemas.microsoft.com/office/drawing/2014/main" val="325527064"/>
                    </a:ext>
                  </a:extLst>
                </a:gridCol>
              </a:tblGrid>
              <a:tr h="677004">
                <a:tc>
                  <a:txBody>
                    <a:bodyPr/>
                    <a:lstStyle/>
                    <a:p>
                      <a:pPr>
                        <a:lnSpc>
                          <a:spcPct val="115000"/>
                        </a:lnSpc>
                        <a:spcAft>
                          <a:spcPts val="0"/>
                        </a:spcAft>
                      </a:pPr>
                      <a:r>
                        <a:rPr lang="en-IN" sz="3200">
                          <a:effectLst/>
                        </a:rPr>
                        <a:t>Title: Nani’s house</a:t>
                      </a:r>
                      <a:endParaRPr lang="en-IN" sz="320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1244816071"/>
                  </a:ext>
                </a:extLst>
              </a:tr>
              <a:tr h="677004">
                <a:tc>
                  <a:txBody>
                    <a:bodyPr/>
                    <a:lstStyle/>
                    <a:p>
                      <a:pPr>
                        <a:lnSpc>
                          <a:spcPct val="115000"/>
                        </a:lnSpc>
                        <a:spcAft>
                          <a:spcPts val="0"/>
                        </a:spcAft>
                      </a:pPr>
                      <a:r>
                        <a:rPr lang="en-IN" sz="3200">
                          <a:effectLst/>
                        </a:rPr>
                        <a:t>Category: 1D array</a:t>
                      </a:r>
                      <a:endParaRPr lang="en-IN" sz="320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4238595715"/>
                  </a:ext>
                </a:extLst>
              </a:tr>
              <a:tr h="677004">
                <a:tc>
                  <a:txBody>
                    <a:bodyPr/>
                    <a:lstStyle/>
                    <a:p>
                      <a:pPr>
                        <a:lnSpc>
                          <a:spcPct val="115000"/>
                        </a:lnSpc>
                        <a:spcAft>
                          <a:spcPts val="0"/>
                        </a:spcAft>
                      </a:pPr>
                      <a:r>
                        <a:rPr lang="en-IN" sz="3200">
                          <a:effectLst/>
                        </a:rPr>
                        <a:t>Difficulty: moderate</a:t>
                      </a:r>
                      <a:endParaRPr lang="en-IN" sz="320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431989843"/>
                  </a:ext>
                </a:extLst>
              </a:tr>
              <a:tr h="2471631">
                <a:tc>
                  <a:txBody>
                    <a:bodyPr/>
                    <a:lstStyle/>
                    <a:p>
                      <a:pPr>
                        <a:lnSpc>
                          <a:spcPct val="115000"/>
                        </a:lnSpc>
                        <a:spcAft>
                          <a:spcPts val="0"/>
                        </a:spcAft>
                      </a:pPr>
                      <a:r>
                        <a:rPr lang="en-IN" sz="3200" dirty="0">
                          <a:effectLst/>
                        </a:rPr>
                        <a:t>Statement: A kid is going to his Nani house. He wants to carry some toys with him in a carry bag. But he can lift </a:t>
                      </a:r>
                      <a:r>
                        <a:rPr lang="en-IN" sz="3200" dirty="0" err="1">
                          <a:effectLst/>
                        </a:rPr>
                        <a:t>upto</a:t>
                      </a:r>
                      <a:r>
                        <a:rPr lang="en-IN" sz="3200" dirty="0">
                          <a:effectLst/>
                        </a:rPr>
                        <a:t> 5 kg weight in it. Find out the maximum number of toys he can go with, to his </a:t>
                      </a:r>
                      <a:r>
                        <a:rPr lang="en-IN" sz="3200" dirty="0" err="1">
                          <a:effectLst/>
                        </a:rPr>
                        <a:t>nani’s</a:t>
                      </a:r>
                      <a:r>
                        <a:rPr lang="en-IN" sz="3200" dirty="0">
                          <a:effectLst/>
                        </a:rPr>
                        <a:t> house.</a:t>
                      </a:r>
                      <a:endParaRPr lang="en-IN" sz="3200" dirty="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4007429481"/>
                  </a:ext>
                </a:extLst>
              </a:tr>
              <a:tr h="677004">
                <a:tc>
                  <a:txBody>
                    <a:bodyPr/>
                    <a:lstStyle/>
                    <a:p>
                      <a:pPr>
                        <a:lnSpc>
                          <a:spcPct val="115000"/>
                        </a:lnSpc>
                        <a:spcAft>
                          <a:spcPts val="0"/>
                        </a:spcAft>
                      </a:pPr>
                      <a:r>
                        <a:rPr lang="en-IN" sz="3200">
                          <a:effectLst/>
                        </a:rPr>
                        <a:t>Input Format: List of toy weight</a:t>
                      </a:r>
                      <a:endParaRPr lang="en-IN" sz="320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3535656374"/>
                  </a:ext>
                </a:extLst>
              </a:tr>
              <a:tr h="677004">
                <a:tc>
                  <a:txBody>
                    <a:bodyPr/>
                    <a:lstStyle/>
                    <a:p>
                      <a:pPr>
                        <a:lnSpc>
                          <a:spcPct val="115000"/>
                        </a:lnSpc>
                        <a:spcAft>
                          <a:spcPts val="0"/>
                        </a:spcAft>
                      </a:pPr>
                      <a:r>
                        <a:rPr lang="en-IN" sz="3200" dirty="0">
                          <a:effectLst/>
                        </a:rPr>
                        <a:t>Output Format: number of toys; an integer Number</a:t>
                      </a:r>
                      <a:endParaRPr lang="en-IN" sz="3200" dirty="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934578504"/>
                  </a:ext>
                </a:extLst>
              </a:tr>
            </a:tbl>
          </a:graphicData>
        </a:graphic>
      </p:graphicFrame>
      <p:pic>
        <p:nvPicPr>
          <p:cNvPr id="5" name="Picture 4" descr="See the source image">
            <a:extLst>
              <a:ext uri="{FF2B5EF4-FFF2-40B4-BE49-F238E27FC236}">
                <a16:creationId xmlns:a16="http://schemas.microsoft.com/office/drawing/2014/main" id="{05901962-65CA-46BF-A647-602EFCCF60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0067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1752-6BC7-4395-95CA-34D2CFF02AF4}"/>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7BE80ACD-89C1-4140-AA9C-3936D33DD061}"/>
              </a:ext>
            </a:extLst>
          </p:cNvPr>
          <p:cNvGraphicFramePr>
            <a:graphicFrameLocks noGrp="1"/>
          </p:cNvGraphicFramePr>
          <p:nvPr>
            <p:ph idx="1"/>
          </p:nvPr>
        </p:nvGraphicFramePr>
        <p:xfrm>
          <a:off x="719403" y="164637"/>
          <a:ext cx="10177131" cy="6413637"/>
        </p:xfrm>
        <a:graphic>
          <a:graphicData uri="http://schemas.openxmlformats.org/drawingml/2006/table">
            <a:tbl>
              <a:tblPr>
                <a:tableStyleId>{5C22544A-7EE6-4342-B048-85BDC9FD1C3A}</a:tableStyleId>
              </a:tblPr>
              <a:tblGrid>
                <a:gridCol w="10177131">
                  <a:extLst>
                    <a:ext uri="{9D8B030D-6E8A-4147-A177-3AD203B41FA5}">
                      <a16:colId xmlns:a16="http://schemas.microsoft.com/office/drawing/2014/main" val="325527064"/>
                    </a:ext>
                  </a:extLst>
                </a:gridCol>
              </a:tblGrid>
              <a:tr h="511176">
                <a:tc>
                  <a:txBody>
                    <a:bodyPr/>
                    <a:lstStyle/>
                    <a:p>
                      <a:pPr>
                        <a:lnSpc>
                          <a:spcPct val="115000"/>
                        </a:lnSpc>
                        <a:spcAft>
                          <a:spcPts val="0"/>
                        </a:spcAft>
                      </a:pPr>
                      <a:r>
                        <a:rPr lang="en-IN" sz="2700">
                          <a:effectLst/>
                        </a:rPr>
                        <a:t>Title: Nani’s house</a:t>
                      </a:r>
                      <a:endParaRPr lang="en-IN" sz="270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1244816071"/>
                  </a:ext>
                </a:extLst>
              </a:tr>
              <a:tr h="511176">
                <a:tc>
                  <a:txBody>
                    <a:bodyPr/>
                    <a:lstStyle/>
                    <a:p>
                      <a:pPr>
                        <a:lnSpc>
                          <a:spcPct val="115000"/>
                        </a:lnSpc>
                        <a:spcAft>
                          <a:spcPts val="0"/>
                        </a:spcAft>
                      </a:pPr>
                      <a:r>
                        <a:rPr lang="en-IN" sz="2700" dirty="0">
                          <a:effectLst/>
                        </a:rPr>
                        <a:t>Input Format: List of toy weight</a:t>
                      </a:r>
                      <a:endParaRPr lang="en-IN" sz="2700" dirty="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3535656374"/>
                  </a:ext>
                </a:extLst>
              </a:tr>
              <a:tr h="511176">
                <a:tc>
                  <a:txBody>
                    <a:bodyPr/>
                    <a:lstStyle/>
                    <a:p>
                      <a:pPr>
                        <a:lnSpc>
                          <a:spcPct val="115000"/>
                        </a:lnSpc>
                        <a:spcAft>
                          <a:spcPts val="0"/>
                        </a:spcAft>
                      </a:pPr>
                      <a:r>
                        <a:rPr lang="en-IN" sz="2700">
                          <a:effectLst/>
                        </a:rPr>
                        <a:t>Output Format: number of toys; an integer Number</a:t>
                      </a:r>
                      <a:endParaRPr lang="en-IN" sz="270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934578504"/>
                  </a:ext>
                </a:extLst>
              </a:tr>
              <a:tr h="1062531">
                <a:tc>
                  <a:txBody>
                    <a:bodyPr/>
                    <a:lstStyle/>
                    <a:p>
                      <a:pPr>
                        <a:lnSpc>
                          <a:spcPct val="115000"/>
                        </a:lnSpc>
                        <a:spcAft>
                          <a:spcPts val="0"/>
                        </a:spcAft>
                      </a:pPr>
                      <a:r>
                        <a:rPr lang="en-IN" sz="2700" dirty="0">
                          <a:effectLst/>
                        </a:rPr>
                        <a:t>Constraint:   the number of toys, n,  can be from 1 to 30.</a:t>
                      </a:r>
                    </a:p>
                    <a:p>
                      <a:pPr>
                        <a:lnSpc>
                          <a:spcPct val="115000"/>
                        </a:lnSpc>
                        <a:spcAft>
                          <a:spcPts val="0"/>
                        </a:spcAft>
                      </a:pPr>
                      <a:r>
                        <a:rPr lang="en-IN" sz="2700" dirty="0">
                          <a:effectLst/>
                        </a:rPr>
                        <a:t>Weight of a toy is mentioned in grams only.</a:t>
                      </a:r>
                      <a:endParaRPr lang="en-IN" sz="2700" dirty="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494365420"/>
                  </a:ext>
                </a:extLst>
              </a:tr>
              <a:tr h="511176">
                <a:tc>
                  <a:txBody>
                    <a:bodyPr/>
                    <a:lstStyle/>
                    <a:p>
                      <a:pPr>
                        <a:lnSpc>
                          <a:spcPct val="115000"/>
                        </a:lnSpc>
                        <a:spcAft>
                          <a:spcPts val="0"/>
                        </a:spcAft>
                      </a:pPr>
                      <a:r>
                        <a:rPr lang="en-IN" sz="2700" dirty="0">
                          <a:effectLst/>
                        </a:rPr>
                        <a:t>200 1800 1200 1500 500 800 4000</a:t>
                      </a:r>
                      <a:endParaRPr lang="en-IN" sz="2700" dirty="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1199012017"/>
                  </a:ext>
                </a:extLst>
              </a:tr>
              <a:tr h="572136">
                <a:tc>
                  <a:txBody>
                    <a:bodyPr/>
                    <a:lstStyle/>
                    <a:p>
                      <a:pPr>
                        <a:lnSpc>
                          <a:spcPct val="135000"/>
                        </a:lnSpc>
                        <a:spcAft>
                          <a:spcPts val="0"/>
                        </a:spcAft>
                      </a:pPr>
                      <a:r>
                        <a:rPr lang="en-IN" sz="2700">
                          <a:effectLst/>
                        </a:rPr>
                        <a:t>5</a:t>
                      </a:r>
                      <a:endParaRPr lang="en-IN" sz="270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1555542120"/>
                  </a:ext>
                </a:extLst>
              </a:tr>
              <a:tr h="511176">
                <a:tc>
                  <a:txBody>
                    <a:bodyPr/>
                    <a:lstStyle/>
                    <a:p>
                      <a:pPr>
                        <a:lnSpc>
                          <a:spcPct val="115000"/>
                        </a:lnSpc>
                        <a:spcAft>
                          <a:spcPts val="0"/>
                        </a:spcAft>
                      </a:pPr>
                      <a:r>
                        <a:rPr lang="en-IN" sz="2700" dirty="0">
                          <a:effectLst/>
                        </a:rPr>
                        <a:t>2000 3000 1500 1400 800 1200 600 2500</a:t>
                      </a:r>
                      <a:endParaRPr lang="en-IN" sz="2700" dirty="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213536485"/>
                  </a:ext>
                </a:extLst>
              </a:tr>
              <a:tr h="572136">
                <a:tc>
                  <a:txBody>
                    <a:bodyPr/>
                    <a:lstStyle/>
                    <a:p>
                      <a:pPr>
                        <a:lnSpc>
                          <a:spcPct val="135000"/>
                        </a:lnSpc>
                        <a:spcAft>
                          <a:spcPts val="0"/>
                        </a:spcAft>
                      </a:pPr>
                      <a:r>
                        <a:rPr lang="en-IN" sz="2700">
                          <a:effectLst/>
                        </a:rPr>
                        <a:t>4</a:t>
                      </a:r>
                      <a:endParaRPr lang="en-IN" sz="270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1960876878"/>
                  </a:ext>
                </a:extLst>
              </a:tr>
              <a:tr h="511176">
                <a:tc>
                  <a:txBody>
                    <a:bodyPr/>
                    <a:lstStyle/>
                    <a:p>
                      <a:pPr>
                        <a:lnSpc>
                          <a:spcPct val="115000"/>
                        </a:lnSpc>
                        <a:spcAft>
                          <a:spcPts val="0"/>
                        </a:spcAft>
                      </a:pPr>
                      <a:r>
                        <a:rPr lang="en-IN" sz="2700">
                          <a:effectLst/>
                        </a:rPr>
                        <a:t>100 1010 1200 800 700 1500 600 2500 3000 8000 900</a:t>
                      </a:r>
                      <a:endParaRPr lang="en-IN" sz="270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2353920103"/>
                  </a:ext>
                </a:extLst>
              </a:tr>
              <a:tr h="572136">
                <a:tc>
                  <a:txBody>
                    <a:bodyPr/>
                    <a:lstStyle/>
                    <a:p>
                      <a:pPr>
                        <a:lnSpc>
                          <a:spcPct val="135000"/>
                        </a:lnSpc>
                        <a:spcAft>
                          <a:spcPts val="0"/>
                        </a:spcAft>
                      </a:pPr>
                      <a:r>
                        <a:rPr lang="en-IN" sz="2700">
                          <a:effectLst/>
                        </a:rPr>
                        <a:t>6</a:t>
                      </a:r>
                      <a:endParaRPr lang="en-IN" sz="270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3932585885"/>
                  </a:ext>
                </a:extLst>
              </a:tr>
              <a:tr h="511176">
                <a:tc>
                  <a:txBody>
                    <a:bodyPr/>
                    <a:lstStyle/>
                    <a:p>
                      <a:pPr>
                        <a:lnSpc>
                          <a:spcPct val="115000"/>
                        </a:lnSpc>
                        <a:spcAft>
                          <a:spcPts val="0"/>
                        </a:spcAft>
                      </a:pPr>
                      <a:r>
                        <a:rPr lang="en-IN" sz="2700" dirty="0">
                          <a:effectLst/>
                        </a:rPr>
                        <a:t>https://repl.it/@harshkhatter123/Nani-house#main.py</a:t>
                      </a:r>
                      <a:endParaRPr lang="en-IN" sz="2700" dirty="0">
                        <a:effectLst/>
                        <a:latin typeface="Arial" panose="020B0604020202020204" pitchFamily="34" charset="0"/>
                        <a:ea typeface="Arial" panose="020B0604020202020204" pitchFamily="34" charset="0"/>
                      </a:endParaRPr>
                    </a:p>
                  </a:txBody>
                  <a:tcPr marL="36936" marR="36936" marT="36936" marB="36936"/>
                </a:tc>
                <a:extLst>
                  <a:ext uri="{0D108BD9-81ED-4DB2-BD59-A6C34878D82A}">
                    <a16:rowId xmlns:a16="http://schemas.microsoft.com/office/drawing/2014/main" val="165297423"/>
                  </a:ext>
                </a:extLst>
              </a:tr>
            </a:tbl>
          </a:graphicData>
        </a:graphic>
      </p:graphicFrame>
      <p:pic>
        <p:nvPicPr>
          <p:cNvPr id="5" name="Picture 4" descr="See the source image">
            <a:extLst>
              <a:ext uri="{FF2B5EF4-FFF2-40B4-BE49-F238E27FC236}">
                <a16:creationId xmlns:a16="http://schemas.microsoft.com/office/drawing/2014/main" id="{B3118B7C-DD5E-4DAE-AD1B-8564FA5BB3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762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83F2FB-E8D8-4EAE-BCDB-9AE891B29A2F}"/>
              </a:ext>
            </a:extLst>
          </p:cNvPr>
          <p:cNvSpPr>
            <a:spLocks noGrp="1"/>
          </p:cNvSpPr>
          <p:nvPr>
            <p:ph type="ctrTitle"/>
          </p:nvPr>
        </p:nvSpPr>
        <p:spPr>
          <a:xfrm>
            <a:off x="239349" y="932724"/>
            <a:ext cx="10363200" cy="1470025"/>
          </a:xfrm>
        </p:spPr>
        <p:txBody>
          <a:bodyPr>
            <a:normAutofit/>
          </a:bodyPr>
          <a:lstStyle/>
          <a:p>
            <a:r>
              <a:rPr lang="en-IN" sz="4267" b="1" dirty="0">
                <a:solidFill>
                  <a:srgbClr val="C00000"/>
                </a:solidFill>
                <a:latin typeface="Times New Roman" panose="02020603050405020304" pitchFamily="18" charset="0"/>
                <a:cs typeface="Times New Roman" panose="02020603050405020304" pitchFamily="18" charset="0"/>
              </a:rPr>
              <a:t>Try yourself</a:t>
            </a:r>
          </a:p>
        </p:txBody>
      </p:sp>
      <p:pic>
        <p:nvPicPr>
          <p:cNvPr id="30722" name="Picture 2" descr="See the source image">
            <a:extLst>
              <a:ext uri="{FF2B5EF4-FFF2-40B4-BE49-F238E27FC236}">
                <a16:creationId xmlns:a16="http://schemas.microsoft.com/office/drawing/2014/main" id="{FAE8F993-A4AB-493A-8F79-40B804F28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532" y="2721836"/>
            <a:ext cx="3466835" cy="34668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e the source image">
            <a:extLst>
              <a:ext uri="{FF2B5EF4-FFF2-40B4-BE49-F238E27FC236}">
                <a16:creationId xmlns:a16="http://schemas.microsoft.com/office/drawing/2014/main" id="{A2A09A05-EFD4-4EE3-9DA7-D2D28B86CC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7665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e the source image">
            <a:extLst>
              <a:ext uri="{FF2B5EF4-FFF2-40B4-BE49-F238E27FC236}">
                <a16:creationId xmlns:a16="http://schemas.microsoft.com/office/drawing/2014/main" id="{703529A4-7359-4CC1-A1B7-40C15B430B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781" y="1"/>
            <a:ext cx="1361703" cy="11480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20B5D8-3AEB-4E8F-8A9C-0C31350B0DDC}"/>
              </a:ext>
            </a:extLst>
          </p:cNvPr>
          <p:cNvSpPr txBox="1"/>
          <p:nvPr/>
        </p:nvSpPr>
        <p:spPr>
          <a:xfrm>
            <a:off x="2367824" y="1803400"/>
            <a:ext cx="7326300" cy="2308324"/>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IN" sz="4800" b="1" dirty="0">
                <a:latin typeface="Times New Roman" panose="02020603050405020304" pitchFamily="18" charset="0"/>
                <a:cs typeface="Times New Roman" panose="02020603050405020304" pitchFamily="18" charset="0"/>
              </a:rPr>
              <a:t>Searching Based Problems </a:t>
            </a:r>
          </a:p>
          <a:p>
            <a:pPr algn="ctr"/>
            <a:r>
              <a:rPr lang="en-IN" sz="4800" b="1" dirty="0">
                <a:latin typeface="Times New Roman" panose="02020603050405020304" pitchFamily="18" charset="0"/>
                <a:cs typeface="Times New Roman" panose="02020603050405020304" pitchFamily="18" charset="0"/>
              </a:rPr>
              <a:t>from </a:t>
            </a:r>
          </a:p>
          <a:p>
            <a:pPr algn="ctr"/>
            <a:r>
              <a:rPr lang="en-IN" sz="4800" b="1" dirty="0" err="1">
                <a:latin typeface="Times New Roman" panose="02020603050405020304" pitchFamily="18" charset="0"/>
                <a:cs typeface="Times New Roman" panose="02020603050405020304" pitchFamily="18" charset="0"/>
              </a:rPr>
              <a:t>Leetcode</a:t>
            </a:r>
            <a:r>
              <a:rPr lang="en-IN" sz="4800" b="1" dirty="0">
                <a:latin typeface="Times New Roman" panose="02020603050405020304" pitchFamily="18" charset="0"/>
                <a:cs typeface="Times New Roman" panose="02020603050405020304" pitchFamily="18" charset="0"/>
              </a:rPr>
              <a:t> and </a:t>
            </a:r>
            <a:r>
              <a:rPr lang="en-IN" sz="4800" b="1" dirty="0" err="1">
                <a:latin typeface="Times New Roman" panose="02020603050405020304" pitchFamily="18" charset="0"/>
                <a:cs typeface="Times New Roman" panose="02020603050405020304" pitchFamily="18" charset="0"/>
              </a:rPr>
              <a:t>Hackerank</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1251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634"/>
            <a:ext cx="9144000" cy="923329"/>
          </a:xfrm>
        </p:spPr>
        <p:txBody>
          <a:bodyPr/>
          <a:lstStyle/>
          <a:p>
            <a:r>
              <a:rPr lang="en-IN" dirty="0">
                <a:latin typeface="Times New Roman" pitchFamily="18" charset="0"/>
                <a:cs typeface="Times New Roman" pitchFamily="18" charset="0"/>
              </a:rPr>
              <a:t>Shuffle The Array</a:t>
            </a:r>
          </a:p>
        </p:txBody>
      </p:sp>
      <p:sp>
        <p:nvSpPr>
          <p:cNvPr id="3" name="Subtitle 2"/>
          <p:cNvSpPr>
            <a:spLocks noGrp="1"/>
          </p:cNvSpPr>
          <p:nvPr>
            <p:ph type="subTitle" idx="1"/>
          </p:nvPr>
        </p:nvSpPr>
        <p:spPr>
          <a:xfrm>
            <a:off x="1945680" y="3886200"/>
            <a:ext cx="8620720" cy="1641475"/>
          </a:xfrm>
        </p:spPr>
        <p:txBody>
          <a:bodyPr/>
          <a:lstStyle/>
          <a:p>
            <a:r>
              <a:rPr lang="en-IN" sz="2667" dirty="0" err="1">
                <a:latin typeface="Times New Roman" pitchFamily="18" charset="0"/>
                <a:cs typeface="Times New Roman" pitchFamily="18" charset="0"/>
              </a:rPr>
              <a:t>Leetcode</a:t>
            </a:r>
            <a:r>
              <a:rPr lang="en-IN" sz="2667" dirty="0">
                <a:latin typeface="Times New Roman" pitchFamily="18" charset="0"/>
                <a:cs typeface="Times New Roman" pitchFamily="18" charset="0"/>
              </a:rPr>
              <a:t> : </a:t>
            </a:r>
          </a:p>
          <a:p>
            <a:r>
              <a:rPr lang="en-IN" sz="2667" dirty="0">
                <a:latin typeface="Times New Roman" pitchFamily="18" charset="0"/>
                <a:cs typeface="Times New Roman" pitchFamily="18" charset="0"/>
              </a:rPr>
              <a:t>Problem No. </a:t>
            </a:r>
            <a:r>
              <a:rPr lang="en-IN" sz="2667" dirty="0"/>
              <a:t>1470</a:t>
            </a:r>
            <a:endParaRPr lang="en-IN" sz="2667" dirty="0">
              <a:latin typeface="Times New Roman" pitchFamily="18" charset="0"/>
              <a:cs typeface="Times New Roman" pitchFamily="18" charset="0"/>
            </a:endParaRPr>
          </a:p>
          <a:p>
            <a:r>
              <a:rPr lang="en-IN" sz="2667" dirty="0">
                <a:latin typeface="Times New Roman" pitchFamily="18" charset="0"/>
                <a:cs typeface="Times New Roman" pitchFamily="18" charset="0"/>
              </a:rPr>
              <a:t>https://leetcode.com/problems/shuffle-the-array/</a:t>
            </a:r>
          </a:p>
        </p:txBody>
      </p:sp>
      <p:pic>
        <p:nvPicPr>
          <p:cNvPr id="6148" name="Picture 4" descr="See the source image">
            <a:extLst>
              <a:ext uri="{FF2B5EF4-FFF2-40B4-BE49-F238E27FC236}">
                <a16:creationId xmlns:a16="http://schemas.microsoft.com/office/drawing/2014/main" id="{740E6076-7A93-4E7F-AFB7-BEB334972B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9702" y="381001"/>
            <a:ext cx="2032596" cy="20325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ee the source image">
            <a:extLst>
              <a:ext uri="{FF2B5EF4-FFF2-40B4-BE49-F238E27FC236}">
                <a16:creationId xmlns:a16="http://schemas.microsoft.com/office/drawing/2014/main" id="{8640FD97-52CA-479B-884A-D90E1B8569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2856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1" y="177800"/>
            <a:ext cx="5740908" cy="1477328"/>
          </a:xfrm>
        </p:spPr>
        <p:txBody>
          <a:bodyPr/>
          <a:lstStyle/>
          <a:p>
            <a:r>
              <a:rPr lang="en-IN" dirty="0">
                <a:latin typeface="Times New Roman" pitchFamily="18" charset="0"/>
                <a:cs typeface="Times New Roman" pitchFamily="18" charset="0"/>
              </a:rPr>
              <a:t>Problem Statement</a:t>
            </a:r>
          </a:p>
        </p:txBody>
      </p:sp>
      <p:pic>
        <p:nvPicPr>
          <p:cNvPr id="1026" name="Picture 2"/>
          <p:cNvPicPr>
            <a:picLocks noChangeAspect="1" noChangeArrowheads="1"/>
          </p:cNvPicPr>
          <p:nvPr/>
        </p:nvPicPr>
        <p:blipFill>
          <a:blip r:embed="rId2" cstate="print"/>
          <a:srcRect t="34078" r="50472" b="29500"/>
          <a:stretch>
            <a:fillRect/>
          </a:stretch>
        </p:blipFill>
        <p:spPr bwMode="auto">
          <a:xfrm>
            <a:off x="453692" y="1449567"/>
            <a:ext cx="10709939" cy="4804765"/>
          </a:xfrm>
          <a:prstGeom prst="rect">
            <a:avLst/>
          </a:prstGeom>
          <a:noFill/>
          <a:ln w="9525">
            <a:noFill/>
            <a:miter lim="800000"/>
            <a:headEnd/>
            <a:tailEnd/>
          </a:ln>
        </p:spPr>
      </p:pic>
      <p:cxnSp>
        <p:nvCxnSpPr>
          <p:cNvPr id="5" name="Straight Connector 4">
            <a:extLst>
              <a:ext uri="{FF2B5EF4-FFF2-40B4-BE49-F238E27FC236}">
                <a16:creationId xmlns:a16="http://schemas.microsoft.com/office/drawing/2014/main" id="{13E409EF-1D0D-43D1-9371-4FFE9A7EEF4A}"/>
              </a:ext>
            </a:extLst>
          </p:cNvPr>
          <p:cNvCxnSpPr/>
          <p:nvPr/>
        </p:nvCxnSpPr>
        <p:spPr>
          <a:xfrm>
            <a:off x="7518400" y="2209800"/>
            <a:ext cx="3149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81778E3-E482-44F9-9BB6-E872731FE2EE}"/>
              </a:ext>
            </a:extLst>
          </p:cNvPr>
          <p:cNvCxnSpPr/>
          <p:nvPr/>
        </p:nvCxnSpPr>
        <p:spPr>
          <a:xfrm flipV="1">
            <a:off x="4470400" y="2006600"/>
            <a:ext cx="4775200" cy="1320800"/>
          </a:xfrm>
          <a:prstGeom prst="bentConnector3">
            <a:avLst>
              <a:gd name="adj1" fmla="val 997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Connector: Elbow 1024">
            <a:extLst>
              <a:ext uri="{FF2B5EF4-FFF2-40B4-BE49-F238E27FC236}">
                <a16:creationId xmlns:a16="http://schemas.microsoft.com/office/drawing/2014/main" id="{BA1C9A9B-3E6F-4CBD-9CE0-0216224A2B56}"/>
              </a:ext>
            </a:extLst>
          </p:cNvPr>
          <p:cNvCxnSpPr>
            <a:cxnSpLocks/>
          </p:cNvCxnSpPr>
          <p:nvPr/>
        </p:nvCxnSpPr>
        <p:spPr>
          <a:xfrm rot="16200000" flipV="1">
            <a:off x="4318004" y="2870202"/>
            <a:ext cx="609597" cy="304799"/>
          </a:xfrm>
          <a:prstGeom prst="bentConnector3">
            <a:avLst>
              <a:gd name="adj1" fmla="val -4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1" name="Connector: Elbow 1030">
            <a:extLst>
              <a:ext uri="{FF2B5EF4-FFF2-40B4-BE49-F238E27FC236}">
                <a16:creationId xmlns:a16="http://schemas.microsoft.com/office/drawing/2014/main" id="{AB3174C1-49B9-4CB9-9339-3AF0B908266E}"/>
              </a:ext>
            </a:extLst>
          </p:cNvPr>
          <p:cNvCxnSpPr/>
          <p:nvPr/>
        </p:nvCxnSpPr>
        <p:spPr>
          <a:xfrm flipV="1">
            <a:off x="4064000" y="2006601"/>
            <a:ext cx="3556000" cy="1168401"/>
          </a:xfrm>
          <a:prstGeom prst="bentConnector3">
            <a:avLst>
              <a:gd name="adj1" fmla="val 994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69204A57-BDDB-453D-A4F1-B67287D80A9B}"/>
              </a:ext>
            </a:extLst>
          </p:cNvPr>
          <p:cNvCxnSpPr/>
          <p:nvPr/>
        </p:nvCxnSpPr>
        <p:spPr>
          <a:xfrm flipV="1">
            <a:off x="4064000" y="2717801"/>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4" descr="See the source image">
            <a:extLst>
              <a:ext uri="{FF2B5EF4-FFF2-40B4-BE49-F238E27FC236}">
                <a16:creationId xmlns:a16="http://schemas.microsoft.com/office/drawing/2014/main" id="{9AD9EDF6-2131-4CCB-A761-FEB4D874C9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54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See the source image">
            <a:extLst>
              <a:ext uri="{FF2B5EF4-FFF2-40B4-BE49-F238E27FC236}">
                <a16:creationId xmlns:a16="http://schemas.microsoft.com/office/drawing/2014/main" id="{11391F53-99B4-4622-9F7C-45D637B21C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C912C0-E53E-4133-A14E-0BD600DEAD7A}"/>
              </a:ext>
            </a:extLst>
          </p:cNvPr>
          <p:cNvSpPr/>
          <p:nvPr/>
        </p:nvSpPr>
        <p:spPr>
          <a:xfrm>
            <a:off x="1714470" y="184168"/>
            <a:ext cx="8763061" cy="748988"/>
          </a:xfrm>
          <a:prstGeom prst="rect">
            <a:avLst/>
          </a:prstGeom>
        </p:spPr>
        <p:txBody>
          <a:bodyPr wrap="square">
            <a:spAutoFit/>
          </a:bodyPr>
          <a:lstStyle/>
          <a:p>
            <a:pPr algn="ctr"/>
            <a:r>
              <a:rPr lang="en-IN" sz="4267" b="1" dirty="0">
                <a:solidFill>
                  <a:srgbClr val="A20000"/>
                </a:solidFill>
                <a:latin typeface="Times New Roman" panose="02020603050405020304" pitchFamily="18" charset="0"/>
                <a:cs typeface="Times New Roman" panose="02020603050405020304" pitchFamily="18" charset="0"/>
              </a:rPr>
              <a:t>MERGE SORT</a:t>
            </a:r>
            <a:endParaRPr lang="en-IN" sz="7200" b="1" dirty="0">
              <a:solidFill>
                <a:srgbClr val="A20000"/>
              </a:solidFill>
              <a:latin typeface="Times New Roman" panose="02020603050405020304" pitchFamily="18" charset="0"/>
              <a:cs typeface="Times New Roman" panose="02020603050405020304" pitchFamily="18" charset="0"/>
            </a:endParaRPr>
          </a:p>
        </p:txBody>
      </p:sp>
      <p:pic>
        <p:nvPicPr>
          <p:cNvPr id="8" name="Picture 2" descr="See the source image">
            <a:extLst>
              <a:ext uri="{FF2B5EF4-FFF2-40B4-BE49-F238E27FC236}">
                <a16:creationId xmlns:a16="http://schemas.microsoft.com/office/drawing/2014/main" id="{9BEFE3FC-DE62-45F6-A70D-457AF254184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43605" y="3244738"/>
            <a:ext cx="5649416" cy="338964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367B406-295B-442B-8FDD-18DA4217D3F8}"/>
              </a:ext>
            </a:extLst>
          </p:cNvPr>
          <p:cNvSpPr>
            <a:spLocks noGrp="1" noChangeArrowheads="1"/>
          </p:cNvSpPr>
          <p:nvPr>
            <p:ph idx="1"/>
          </p:nvPr>
        </p:nvSpPr>
        <p:spPr>
          <a:xfrm>
            <a:off x="375332" y="1316765"/>
            <a:ext cx="10972800" cy="4525963"/>
          </a:xfrm>
        </p:spPr>
        <p:txBody>
          <a:bodyPr>
            <a:normAutofit/>
          </a:bodyPr>
          <a:lstStyle/>
          <a:p>
            <a:pPr algn="just" eaLnBrk="1" hangingPunct="1"/>
            <a:r>
              <a:rPr lang="en-US" altLang="en-US" sz="3200" dirty="0">
                <a:latin typeface="Times New Roman" panose="02020603050405020304" pitchFamily="18" charset="0"/>
                <a:cs typeface="Times New Roman" panose="02020603050405020304" pitchFamily="18" charset="0"/>
              </a:rPr>
              <a:t>Merge sort is a sorting technique based on </a:t>
            </a:r>
            <a:r>
              <a:rPr lang="en-US" altLang="en-US" sz="3200" u="sng" dirty="0">
                <a:latin typeface="Times New Roman" panose="02020603050405020304" pitchFamily="18" charset="0"/>
                <a:cs typeface="Times New Roman" panose="02020603050405020304" pitchFamily="18" charset="0"/>
              </a:rPr>
              <a:t>divide and conquer technique. </a:t>
            </a:r>
          </a:p>
          <a:p>
            <a:pPr algn="just" eaLnBrk="1" hangingPunct="1"/>
            <a:r>
              <a:rPr lang="en-US" altLang="en-US" sz="3200" dirty="0">
                <a:solidFill>
                  <a:srgbClr val="C00000"/>
                </a:solidFill>
                <a:latin typeface="Times New Roman" panose="02020603050405020304" pitchFamily="18" charset="0"/>
                <a:cs typeface="Times New Roman" panose="02020603050405020304" pitchFamily="18" charset="0"/>
              </a:rPr>
              <a:t>Merge sort first divides the array into equal halves and then combines them in a sorted manner.</a:t>
            </a:r>
          </a:p>
          <a:p>
            <a:pPr algn="just" eaLnBrk="1" hangingPunct="1"/>
            <a:endParaRPr lang="en-I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1610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Concept</a:t>
            </a:r>
          </a:p>
        </p:txBody>
      </p:sp>
      <p:sp>
        <p:nvSpPr>
          <p:cNvPr id="3" name="Content Placeholder 2"/>
          <p:cNvSpPr>
            <a:spLocks noGrp="1"/>
          </p:cNvSpPr>
          <p:nvPr>
            <p:ph idx="1"/>
          </p:nvPr>
        </p:nvSpPr>
        <p:spPr>
          <a:xfrm>
            <a:off x="2474912" y="1484784"/>
            <a:ext cx="8229600" cy="576064"/>
          </a:xfrm>
        </p:spPr>
        <p:txBody>
          <a:bodyPr>
            <a:normAutofit/>
          </a:bodyPr>
          <a:lstStyle/>
          <a:p>
            <a:r>
              <a:rPr lang="en-IN" dirty="0" err="1">
                <a:latin typeface="Times New Roman" pitchFamily="18" charset="0"/>
                <a:cs typeface="Times New Roman" pitchFamily="18" charset="0"/>
              </a:rPr>
              <a:t>Nums</a:t>
            </a:r>
            <a:r>
              <a:rPr lang="en-IN" dirty="0">
                <a:latin typeface="Times New Roman" pitchFamily="18" charset="0"/>
                <a:cs typeface="Times New Roman" pitchFamily="18" charset="0"/>
              </a:rPr>
              <a:t> = [10, 20, 30, 40, 50, 60]</a:t>
            </a:r>
          </a:p>
          <a:p>
            <a:pPr>
              <a:buNone/>
            </a:pPr>
            <a:endParaRPr lang="en-IN" dirty="0">
              <a:latin typeface="Times New Roman" pitchFamily="18" charset="0"/>
              <a:cs typeface="Times New Roman" pitchFamily="18" charset="0"/>
            </a:endParaRPr>
          </a:p>
        </p:txBody>
      </p:sp>
      <p:sp>
        <p:nvSpPr>
          <p:cNvPr id="5" name="Left-Right-Up Arrow 4"/>
          <p:cNvSpPr/>
          <p:nvPr/>
        </p:nvSpPr>
        <p:spPr>
          <a:xfrm>
            <a:off x="4367808" y="2132856"/>
            <a:ext cx="3240360" cy="1224136"/>
          </a:xfrm>
          <a:prstGeom prst="leftRightUp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itchFamily="18" charset="0"/>
              <a:cs typeface="Times New Roman" pitchFamily="18" charset="0"/>
            </a:endParaRPr>
          </a:p>
        </p:txBody>
      </p:sp>
      <p:sp>
        <p:nvSpPr>
          <p:cNvPr id="6" name="TextBox 5"/>
          <p:cNvSpPr txBox="1"/>
          <p:nvPr/>
        </p:nvSpPr>
        <p:spPr>
          <a:xfrm>
            <a:off x="2567609" y="2780928"/>
            <a:ext cx="1861407" cy="523220"/>
          </a:xfrm>
          <a:prstGeom prst="rect">
            <a:avLst/>
          </a:prstGeom>
          <a:noFill/>
        </p:spPr>
        <p:txBody>
          <a:bodyPr wrap="none" rtlCol="0">
            <a:spAutoFit/>
          </a:bodyPr>
          <a:lstStyle/>
          <a:p>
            <a:r>
              <a:rPr lang="en-IN" sz="2800" dirty="0">
                <a:latin typeface="Times New Roman" pitchFamily="18" charset="0"/>
                <a:cs typeface="Times New Roman" pitchFamily="18" charset="0"/>
              </a:rPr>
              <a:t>[10, 20, 30]</a:t>
            </a:r>
          </a:p>
        </p:txBody>
      </p:sp>
      <p:sp>
        <p:nvSpPr>
          <p:cNvPr id="7" name="TextBox 6"/>
          <p:cNvSpPr txBox="1"/>
          <p:nvPr/>
        </p:nvSpPr>
        <p:spPr>
          <a:xfrm>
            <a:off x="7752185" y="2780928"/>
            <a:ext cx="1861407" cy="523220"/>
          </a:xfrm>
          <a:prstGeom prst="rect">
            <a:avLst/>
          </a:prstGeom>
          <a:noFill/>
        </p:spPr>
        <p:txBody>
          <a:bodyPr wrap="none" rtlCol="0">
            <a:spAutoFit/>
          </a:bodyPr>
          <a:lstStyle/>
          <a:p>
            <a:r>
              <a:rPr lang="en-IN" sz="2800" dirty="0">
                <a:latin typeface="Times New Roman" pitchFamily="18" charset="0"/>
                <a:cs typeface="Times New Roman" pitchFamily="18" charset="0"/>
              </a:rPr>
              <a:t>[40, 50, 60]</a:t>
            </a:r>
          </a:p>
        </p:txBody>
      </p:sp>
      <p:sp>
        <p:nvSpPr>
          <p:cNvPr id="8" name="Content Placeholder 2"/>
          <p:cNvSpPr txBox="1">
            <a:spLocks/>
          </p:cNvSpPr>
          <p:nvPr/>
        </p:nvSpPr>
        <p:spPr>
          <a:xfrm>
            <a:off x="1991544" y="4509120"/>
            <a:ext cx="8229600" cy="576064"/>
          </a:xfrm>
          <a:prstGeom prst="rect">
            <a:avLst/>
          </a:prstGeom>
        </p:spPr>
        <p:txBody>
          <a:bodyPr vert="horz" lIns="91440" tIns="45720" rIns="91440" bIns="45720" rtlCol="0">
            <a:normAutofit lnSpcReduction="10000"/>
          </a:bodyPr>
          <a:lstStyle/>
          <a:p>
            <a:pPr marL="342891" indent="-342891" defTabSz="914377">
              <a:spcBef>
                <a:spcPct val="20000"/>
              </a:spcBef>
              <a:buFont typeface="Arial" pitchFamily="34" charset="0"/>
              <a:buChar char="•"/>
              <a:defRPr/>
            </a:pPr>
            <a:r>
              <a:rPr lang="en-IN" sz="3200" dirty="0">
                <a:latin typeface="Times New Roman" pitchFamily="18" charset="0"/>
                <a:cs typeface="Times New Roman" pitchFamily="18" charset="0"/>
              </a:rPr>
              <a:t>Output = </a:t>
            </a:r>
          </a:p>
        </p:txBody>
      </p:sp>
      <p:graphicFrame>
        <p:nvGraphicFramePr>
          <p:cNvPr id="9" name="Table 8"/>
          <p:cNvGraphicFramePr>
            <a:graphicFrameLocks noGrp="1"/>
          </p:cNvGraphicFramePr>
          <p:nvPr/>
        </p:nvGraphicFramePr>
        <p:xfrm>
          <a:off x="4007768" y="4581128"/>
          <a:ext cx="6096000" cy="648072"/>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648072">
                <a:tc>
                  <a:txBody>
                    <a:bodyPr/>
                    <a:lstStyle/>
                    <a:p>
                      <a:endParaRPr lang="en-IN" sz="1900" dirty="0"/>
                    </a:p>
                  </a:txBody>
                  <a:tcPr/>
                </a:tc>
                <a:tc>
                  <a:txBody>
                    <a:bodyPr/>
                    <a:lstStyle/>
                    <a:p>
                      <a:endParaRPr lang="en-IN" sz="1900" dirty="0"/>
                    </a:p>
                  </a:txBody>
                  <a:tcPr/>
                </a:tc>
                <a:tc>
                  <a:txBody>
                    <a:bodyPr/>
                    <a:lstStyle/>
                    <a:p>
                      <a:endParaRPr lang="en-IN" sz="1900"/>
                    </a:p>
                  </a:txBody>
                  <a:tcPr/>
                </a:tc>
                <a:tc>
                  <a:txBody>
                    <a:bodyPr/>
                    <a:lstStyle/>
                    <a:p>
                      <a:endParaRPr lang="en-IN" sz="1900"/>
                    </a:p>
                  </a:txBody>
                  <a:tcPr/>
                </a:tc>
                <a:tc>
                  <a:txBody>
                    <a:bodyPr/>
                    <a:lstStyle/>
                    <a:p>
                      <a:endParaRPr lang="en-IN" sz="1900"/>
                    </a:p>
                  </a:txBody>
                  <a:tcPr/>
                </a:tc>
                <a:tc>
                  <a:txBody>
                    <a:bodyPr/>
                    <a:lstStyle/>
                    <a:p>
                      <a:endParaRPr lang="en-IN" sz="1900" dirty="0"/>
                    </a:p>
                  </a:txBody>
                  <a:tcPr/>
                </a:tc>
                <a:extLst>
                  <a:ext uri="{0D108BD9-81ED-4DB2-BD59-A6C34878D82A}">
                    <a16:rowId xmlns:a16="http://schemas.microsoft.com/office/drawing/2014/main" val="10000"/>
                  </a:ext>
                </a:extLst>
              </a:tr>
            </a:tbl>
          </a:graphicData>
        </a:graphic>
      </p:graphicFrame>
      <p:sp>
        <p:nvSpPr>
          <p:cNvPr id="10" name="Content Placeholder 2"/>
          <p:cNvSpPr txBox="1">
            <a:spLocks/>
          </p:cNvSpPr>
          <p:nvPr/>
        </p:nvSpPr>
        <p:spPr>
          <a:xfrm>
            <a:off x="2762944" y="5373216"/>
            <a:ext cx="8229600" cy="576064"/>
          </a:xfrm>
          <a:prstGeom prst="rect">
            <a:avLst/>
          </a:prstGeom>
        </p:spPr>
        <p:txBody>
          <a:bodyPr vert="horz" lIns="91440" tIns="45720" rIns="91440" bIns="45720" rtlCol="0">
            <a:normAutofit lnSpcReduction="10000"/>
          </a:bodyPr>
          <a:lstStyle/>
          <a:p>
            <a:pPr marL="342891" indent="-342891" defTabSz="914377">
              <a:spcBef>
                <a:spcPct val="20000"/>
              </a:spcBef>
              <a:defRPr/>
            </a:pPr>
            <a:r>
              <a:rPr lang="en-IN" sz="3200" dirty="0">
                <a:solidFill>
                  <a:srgbClr val="0070C0"/>
                </a:solidFill>
                <a:latin typeface="Times New Roman" pitchFamily="18" charset="0"/>
                <a:cs typeface="Times New Roman" pitchFamily="18" charset="0"/>
              </a:rPr>
              <a:t>Initially, divide array in two ‘n’ size arrays</a:t>
            </a:r>
          </a:p>
        </p:txBody>
      </p:sp>
      <p:pic>
        <p:nvPicPr>
          <p:cNvPr id="11" name="Picture 4" descr="See the source image">
            <a:extLst>
              <a:ext uri="{FF2B5EF4-FFF2-40B4-BE49-F238E27FC236}">
                <a16:creationId xmlns:a16="http://schemas.microsoft.com/office/drawing/2014/main" id="{12163865-D176-42B4-9093-3C6FCBDFE3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771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Concept</a:t>
            </a:r>
          </a:p>
        </p:txBody>
      </p:sp>
      <p:sp>
        <p:nvSpPr>
          <p:cNvPr id="5" name="Left-Right-Up Arrow 4"/>
          <p:cNvSpPr/>
          <p:nvPr/>
        </p:nvSpPr>
        <p:spPr>
          <a:xfrm>
            <a:off x="4367808" y="2132856"/>
            <a:ext cx="3240360" cy="1224136"/>
          </a:xfrm>
          <a:prstGeom prst="leftRightUp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itchFamily="18" charset="0"/>
              <a:cs typeface="Times New Roman" pitchFamily="18" charset="0"/>
            </a:endParaRPr>
          </a:p>
        </p:txBody>
      </p:sp>
      <p:sp>
        <p:nvSpPr>
          <p:cNvPr id="6" name="TextBox 5"/>
          <p:cNvSpPr txBox="1"/>
          <p:nvPr/>
        </p:nvSpPr>
        <p:spPr>
          <a:xfrm>
            <a:off x="2567609" y="2780928"/>
            <a:ext cx="1861407" cy="523220"/>
          </a:xfrm>
          <a:prstGeom prst="rect">
            <a:avLst/>
          </a:prstGeom>
          <a:noFill/>
        </p:spPr>
        <p:txBody>
          <a:bodyPr wrap="none" rtlCol="0">
            <a:spAutoFit/>
          </a:bodyPr>
          <a:lstStyle/>
          <a:p>
            <a:r>
              <a:rPr lang="en-IN" sz="2800" dirty="0">
                <a:latin typeface="Times New Roman" pitchFamily="18" charset="0"/>
                <a:cs typeface="Times New Roman" pitchFamily="18" charset="0"/>
              </a:rPr>
              <a:t>[10, 20, 30]</a:t>
            </a:r>
          </a:p>
        </p:txBody>
      </p:sp>
      <p:sp>
        <p:nvSpPr>
          <p:cNvPr id="7" name="TextBox 6"/>
          <p:cNvSpPr txBox="1"/>
          <p:nvPr/>
        </p:nvSpPr>
        <p:spPr>
          <a:xfrm>
            <a:off x="7752185" y="2780928"/>
            <a:ext cx="1861407" cy="523220"/>
          </a:xfrm>
          <a:prstGeom prst="rect">
            <a:avLst/>
          </a:prstGeom>
          <a:noFill/>
        </p:spPr>
        <p:txBody>
          <a:bodyPr wrap="none" rtlCol="0">
            <a:spAutoFit/>
          </a:bodyPr>
          <a:lstStyle/>
          <a:p>
            <a:r>
              <a:rPr lang="en-IN" sz="2800" dirty="0">
                <a:latin typeface="Times New Roman" pitchFamily="18" charset="0"/>
                <a:cs typeface="Times New Roman" pitchFamily="18" charset="0"/>
              </a:rPr>
              <a:t>[40, 50, 60]</a:t>
            </a:r>
          </a:p>
        </p:txBody>
      </p:sp>
      <p:sp>
        <p:nvSpPr>
          <p:cNvPr id="8" name="Content Placeholder 2"/>
          <p:cNvSpPr txBox="1">
            <a:spLocks/>
          </p:cNvSpPr>
          <p:nvPr/>
        </p:nvSpPr>
        <p:spPr>
          <a:xfrm>
            <a:off x="1991544" y="4509120"/>
            <a:ext cx="8229600" cy="576064"/>
          </a:xfrm>
          <a:prstGeom prst="rect">
            <a:avLst/>
          </a:prstGeom>
        </p:spPr>
        <p:txBody>
          <a:bodyPr vert="horz" lIns="91440" tIns="45720" rIns="91440" bIns="45720" rtlCol="0">
            <a:normAutofit lnSpcReduction="10000"/>
          </a:bodyPr>
          <a:lstStyle/>
          <a:p>
            <a:pPr marL="342891" indent="-342891" defTabSz="914377">
              <a:spcBef>
                <a:spcPct val="20000"/>
              </a:spcBef>
              <a:buFont typeface="Arial" pitchFamily="34" charset="0"/>
              <a:buChar char="•"/>
              <a:defRPr/>
            </a:pPr>
            <a:r>
              <a:rPr lang="en-IN" sz="3200" dirty="0">
                <a:latin typeface="Times New Roman" pitchFamily="18" charset="0"/>
                <a:cs typeface="Times New Roman" pitchFamily="18" charset="0"/>
              </a:rPr>
              <a:t>Output = </a:t>
            </a:r>
          </a:p>
        </p:txBody>
      </p:sp>
      <p:graphicFrame>
        <p:nvGraphicFramePr>
          <p:cNvPr id="9" name="Table 8"/>
          <p:cNvGraphicFramePr>
            <a:graphicFrameLocks noGrp="1"/>
          </p:cNvGraphicFramePr>
          <p:nvPr/>
        </p:nvGraphicFramePr>
        <p:xfrm>
          <a:off x="4007768" y="4581128"/>
          <a:ext cx="6096000" cy="648072"/>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648072">
                <a:tc>
                  <a:txBody>
                    <a:bodyPr/>
                    <a:lstStyle/>
                    <a:p>
                      <a:pPr algn="ctr"/>
                      <a:r>
                        <a:rPr lang="en-IN" sz="3600" dirty="0"/>
                        <a:t>10</a:t>
                      </a:r>
                    </a:p>
                  </a:txBody>
                  <a:tcPr/>
                </a:tc>
                <a:tc>
                  <a:txBody>
                    <a:bodyPr/>
                    <a:lstStyle/>
                    <a:p>
                      <a:pPr algn="ctr"/>
                      <a:r>
                        <a:rPr lang="en-IN" sz="3600" dirty="0"/>
                        <a:t>40</a:t>
                      </a:r>
                    </a:p>
                  </a:txBody>
                  <a:tcPr/>
                </a:tc>
                <a:tc>
                  <a:txBody>
                    <a:bodyPr/>
                    <a:lstStyle/>
                    <a:p>
                      <a:endParaRPr lang="en-IN" sz="1900"/>
                    </a:p>
                  </a:txBody>
                  <a:tcPr/>
                </a:tc>
                <a:tc>
                  <a:txBody>
                    <a:bodyPr/>
                    <a:lstStyle/>
                    <a:p>
                      <a:endParaRPr lang="en-IN" sz="1900"/>
                    </a:p>
                  </a:txBody>
                  <a:tcPr/>
                </a:tc>
                <a:tc>
                  <a:txBody>
                    <a:bodyPr/>
                    <a:lstStyle/>
                    <a:p>
                      <a:endParaRPr lang="en-IN" sz="1900"/>
                    </a:p>
                  </a:txBody>
                  <a:tcPr/>
                </a:tc>
                <a:tc>
                  <a:txBody>
                    <a:bodyPr/>
                    <a:lstStyle/>
                    <a:p>
                      <a:endParaRPr lang="en-IN" sz="1900" dirty="0"/>
                    </a:p>
                  </a:txBody>
                  <a:tcPr/>
                </a:tc>
                <a:extLst>
                  <a:ext uri="{0D108BD9-81ED-4DB2-BD59-A6C34878D82A}">
                    <a16:rowId xmlns:a16="http://schemas.microsoft.com/office/drawing/2014/main" val="10000"/>
                  </a:ext>
                </a:extLst>
              </a:tr>
            </a:tbl>
          </a:graphicData>
        </a:graphic>
      </p:graphicFrame>
      <p:sp>
        <p:nvSpPr>
          <p:cNvPr id="10" name="Content Placeholder 2"/>
          <p:cNvSpPr txBox="1">
            <a:spLocks/>
          </p:cNvSpPr>
          <p:nvPr/>
        </p:nvSpPr>
        <p:spPr>
          <a:xfrm>
            <a:off x="2762944" y="5373216"/>
            <a:ext cx="8229600" cy="576064"/>
          </a:xfrm>
          <a:prstGeom prst="rect">
            <a:avLst/>
          </a:prstGeom>
        </p:spPr>
        <p:txBody>
          <a:bodyPr vert="horz" lIns="91440" tIns="45720" rIns="91440" bIns="45720" rtlCol="0">
            <a:normAutofit lnSpcReduction="10000"/>
          </a:bodyPr>
          <a:lstStyle/>
          <a:p>
            <a:pPr marL="342891" indent="-342891" defTabSz="914377">
              <a:spcBef>
                <a:spcPct val="20000"/>
              </a:spcBef>
              <a:defRPr/>
            </a:pPr>
            <a:r>
              <a:rPr lang="en-IN" sz="3200" dirty="0">
                <a:solidFill>
                  <a:srgbClr val="0070C0"/>
                </a:solidFill>
                <a:latin typeface="Times New Roman" pitchFamily="18" charset="0"/>
                <a:cs typeface="Times New Roman" pitchFamily="18" charset="0"/>
              </a:rPr>
              <a:t>First iteration: take first element from both</a:t>
            </a:r>
          </a:p>
        </p:txBody>
      </p:sp>
      <p:cxnSp>
        <p:nvCxnSpPr>
          <p:cNvPr id="12" name="Straight Arrow Connector 11"/>
          <p:cNvCxnSpPr/>
          <p:nvPr/>
        </p:nvCxnSpPr>
        <p:spPr>
          <a:xfrm>
            <a:off x="3071664" y="3356992"/>
            <a:ext cx="1296144"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591944" y="3356992"/>
            <a:ext cx="2448272" cy="11521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30DBF507-C91E-465E-ABFA-9B9F486309EA}"/>
              </a:ext>
            </a:extLst>
          </p:cNvPr>
          <p:cNvSpPr>
            <a:spLocks noGrp="1"/>
          </p:cNvSpPr>
          <p:nvPr>
            <p:ph type="body" idx="1"/>
          </p:nvPr>
        </p:nvSpPr>
        <p:spPr/>
        <p:txBody>
          <a:bodyPr/>
          <a:lstStyle/>
          <a:p>
            <a:endParaRPr lang="en-IN"/>
          </a:p>
        </p:txBody>
      </p:sp>
      <p:sp>
        <p:nvSpPr>
          <p:cNvPr id="15" name="Content Placeholder 2">
            <a:extLst>
              <a:ext uri="{FF2B5EF4-FFF2-40B4-BE49-F238E27FC236}">
                <a16:creationId xmlns:a16="http://schemas.microsoft.com/office/drawing/2014/main" id="{41F57A4E-1B1C-4552-ADC8-67C8D378002A}"/>
              </a:ext>
            </a:extLst>
          </p:cNvPr>
          <p:cNvSpPr txBox="1">
            <a:spLocks/>
          </p:cNvSpPr>
          <p:nvPr/>
        </p:nvSpPr>
        <p:spPr>
          <a:xfrm>
            <a:off x="2474912" y="1484784"/>
            <a:ext cx="8229600" cy="576064"/>
          </a:xfrm>
          <a:prstGeom prst="rect">
            <a:avLst/>
          </a:prstGeom>
        </p:spPr>
        <p:txBody>
          <a:bodyPr wrap="square" lIns="0" tIns="0" rIns="0" bIns="0">
            <a:normAutofit/>
          </a:bodyPr>
          <a:lstStyle>
            <a:lvl1pPr marL="0">
              <a:defRPr sz="2400" b="1" i="0">
                <a:solidFill>
                  <a:srgbClr val="FF0000"/>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3200" kern="0">
                <a:latin typeface="Times New Roman" pitchFamily="18" charset="0"/>
                <a:cs typeface="Times New Roman" pitchFamily="18" charset="0"/>
              </a:rPr>
              <a:t>Nums = [10, 20, 30, 40, 50, 60]</a:t>
            </a:r>
          </a:p>
          <a:p>
            <a:endParaRPr lang="en-IN" sz="3200" kern="0" dirty="0">
              <a:latin typeface="Times New Roman" pitchFamily="18" charset="0"/>
              <a:cs typeface="Times New Roman" pitchFamily="18" charset="0"/>
            </a:endParaRPr>
          </a:p>
        </p:txBody>
      </p:sp>
      <p:pic>
        <p:nvPicPr>
          <p:cNvPr id="13" name="Picture 4" descr="See the source image">
            <a:extLst>
              <a:ext uri="{FF2B5EF4-FFF2-40B4-BE49-F238E27FC236}">
                <a16:creationId xmlns:a16="http://schemas.microsoft.com/office/drawing/2014/main" id="{A9388FE9-FEC0-4375-A4CE-A9CD6234C4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9679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Concept</a:t>
            </a:r>
          </a:p>
        </p:txBody>
      </p:sp>
      <p:sp>
        <p:nvSpPr>
          <p:cNvPr id="5" name="Left-Right-Up Arrow 4"/>
          <p:cNvSpPr/>
          <p:nvPr/>
        </p:nvSpPr>
        <p:spPr>
          <a:xfrm>
            <a:off x="4367808" y="2132856"/>
            <a:ext cx="3240360" cy="1224136"/>
          </a:xfrm>
          <a:prstGeom prst="leftRightUp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itchFamily="18" charset="0"/>
              <a:cs typeface="Times New Roman" pitchFamily="18" charset="0"/>
            </a:endParaRPr>
          </a:p>
        </p:txBody>
      </p:sp>
      <p:sp>
        <p:nvSpPr>
          <p:cNvPr id="6" name="TextBox 5"/>
          <p:cNvSpPr txBox="1"/>
          <p:nvPr/>
        </p:nvSpPr>
        <p:spPr>
          <a:xfrm>
            <a:off x="2567609" y="2780928"/>
            <a:ext cx="1771639" cy="523220"/>
          </a:xfrm>
          <a:prstGeom prst="rect">
            <a:avLst/>
          </a:prstGeom>
          <a:noFill/>
        </p:spPr>
        <p:txBody>
          <a:bodyPr wrap="none" rtlCol="0">
            <a:spAutoFit/>
          </a:bodyPr>
          <a:lstStyle/>
          <a:p>
            <a:r>
              <a:rPr lang="en-IN" sz="2800" dirty="0">
                <a:latin typeface="Times New Roman" pitchFamily="18" charset="0"/>
                <a:cs typeface="Times New Roman" pitchFamily="18" charset="0"/>
              </a:rPr>
              <a:t>[   , 20, 30]</a:t>
            </a:r>
          </a:p>
        </p:txBody>
      </p:sp>
      <p:sp>
        <p:nvSpPr>
          <p:cNvPr id="7" name="TextBox 6"/>
          <p:cNvSpPr txBox="1"/>
          <p:nvPr/>
        </p:nvSpPr>
        <p:spPr>
          <a:xfrm>
            <a:off x="7752185" y="2780928"/>
            <a:ext cx="1861407" cy="523220"/>
          </a:xfrm>
          <a:prstGeom prst="rect">
            <a:avLst/>
          </a:prstGeom>
          <a:noFill/>
        </p:spPr>
        <p:txBody>
          <a:bodyPr wrap="none" rtlCol="0">
            <a:spAutoFit/>
          </a:bodyPr>
          <a:lstStyle/>
          <a:p>
            <a:r>
              <a:rPr lang="en-IN" sz="2800" dirty="0">
                <a:latin typeface="Times New Roman" pitchFamily="18" charset="0"/>
                <a:cs typeface="Times New Roman" pitchFamily="18" charset="0"/>
              </a:rPr>
              <a:t>[    , 50, 60]</a:t>
            </a:r>
          </a:p>
        </p:txBody>
      </p:sp>
      <p:sp>
        <p:nvSpPr>
          <p:cNvPr id="8" name="Content Placeholder 2"/>
          <p:cNvSpPr txBox="1">
            <a:spLocks/>
          </p:cNvSpPr>
          <p:nvPr/>
        </p:nvSpPr>
        <p:spPr>
          <a:xfrm>
            <a:off x="1991544" y="4509120"/>
            <a:ext cx="8229600" cy="576064"/>
          </a:xfrm>
          <a:prstGeom prst="rect">
            <a:avLst/>
          </a:prstGeom>
        </p:spPr>
        <p:txBody>
          <a:bodyPr vert="horz" lIns="91440" tIns="45720" rIns="91440" bIns="45720" rtlCol="0">
            <a:normAutofit lnSpcReduction="10000"/>
          </a:bodyPr>
          <a:lstStyle/>
          <a:p>
            <a:pPr marL="342891" indent="-342891" defTabSz="914377">
              <a:spcBef>
                <a:spcPct val="20000"/>
              </a:spcBef>
              <a:buFont typeface="Arial" pitchFamily="34" charset="0"/>
              <a:buChar char="•"/>
              <a:defRPr/>
            </a:pPr>
            <a:r>
              <a:rPr lang="en-IN" sz="3200" dirty="0">
                <a:latin typeface="Times New Roman" pitchFamily="18" charset="0"/>
                <a:cs typeface="Times New Roman" pitchFamily="18" charset="0"/>
              </a:rPr>
              <a:t>Output = </a:t>
            </a:r>
          </a:p>
        </p:txBody>
      </p:sp>
      <p:graphicFrame>
        <p:nvGraphicFramePr>
          <p:cNvPr id="9" name="Table 8"/>
          <p:cNvGraphicFramePr>
            <a:graphicFrameLocks noGrp="1"/>
          </p:cNvGraphicFramePr>
          <p:nvPr/>
        </p:nvGraphicFramePr>
        <p:xfrm>
          <a:off x="4007768" y="4581128"/>
          <a:ext cx="6096000" cy="648072"/>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648072">
                <a:tc>
                  <a:txBody>
                    <a:bodyPr/>
                    <a:lstStyle/>
                    <a:p>
                      <a:pPr algn="ctr"/>
                      <a:r>
                        <a:rPr lang="en-IN" sz="3600" dirty="0"/>
                        <a:t>10</a:t>
                      </a:r>
                    </a:p>
                  </a:txBody>
                  <a:tcPr/>
                </a:tc>
                <a:tc>
                  <a:txBody>
                    <a:bodyPr/>
                    <a:lstStyle/>
                    <a:p>
                      <a:pPr algn="ctr"/>
                      <a:r>
                        <a:rPr lang="en-IN" sz="3600" dirty="0"/>
                        <a:t>40</a:t>
                      </a:r>
                    </a:p>
                  </a:txBody>
                  <a:tcPr/>
                </a:tc>
                <a:tc>
                  <a:txBody>
                    <a:bodyPr/>
                    <a:lstStyle/>
                    <a:p>
                      <a:pPr algn="ctr"/>
                      <a:r>
                        <a:rPr lang="en-IN" sz="3600" dirty="0">
                          <a:solidFill>
                            <a:srgbClr val="FF0000"/>
                          </a:solidFill>
                        </a:rPr>
                        <a:t>20</a:t>
                      </a:r>
                    </a:p>
                  </a:txBody>
                  <a:tcPr/>
                </a:tc>
                <a:tc>
                  <a:txBody>
                    <a:bodyPr/>
                    <a:lstStyle/>
                    <a:p>
                      <a:pPr algn="ctr"/>
                      <a:r>
                        <a:rPr lang="en-IN" sz="3600" dirty="0">
                          <a:solidFill>
                            <a:srgbClr val="FF0000"/>
                          </a:solidFill>
                        </a:rPr>
                        <a:t>50</a:t>
                      </a:r>
                    </a:p>
                  </a:txBody>
                  <a:tcPr/>
                </a:tc>
                <a:tc>
                  <a:txBody>
                    <a:bodyPr/>
                    <a:lstStyle/>
                    <a:p>
                      <a:endParaRPr lang="en-IN" sz="1900" dirty="0"/>
                    </a:p>
                  </a:txBody>
                  <a:tcPr/>
                </a:tc>
                <a:tc>
                  <a:txBody>
                    <a:bodyPr/>
                    <a:lstStyle/>
                    <a:p>
                      <a:endParaRPr lang="en-IN" sz="1900" dirty="0"/>
                    </a:p>
                  </a:txBody>
                  <a:tcPr/>
                </a:tc>
                <a:extLst>
                  <a:ext uri="{0D108BD9-81ED-4DB2-BD59-A6C34878D82A}">
                    <a16:rowId xmlns:a16="http://schemas.microsoft.com/office/drawing/2014/main" val="10000"/>
                  </a:ext>
                </a:extLst>
              </a:tr>
            </a:tbl>
          </a:graphicData>
        </a:graphic>
      </p:graphicFrame>
      <p:sp>
        <p:nvSpPr>
          <p:cNvPr id="10" name="Content Placeholder 2"/>
          <p:cNvSpPr txBox="1">
            <a:spLocks/>
          </p:cNvSpPr>
          <p:nvPr/>
        </p:nvSpPr>
        <p:spPr>
          <a:xfrm>
            <a:off x="2762944" y="5373216"/>
            <a:ext cx="8229600" cy="576064"/>
          </a:xfrm>
          <a:prstGeom prst="rect">
            <a:avLst/>
          </a:prstGeom>
        </p:spPr>
        <p:txBody>
          <a:bodyPr vert="horz" lIns="91440" tIns="45720" rIns="91440" bIns="45720" rtlCol="0">
            <a:normAutofit lnSpcReduction="10000"/>
          </a:bodyPr>
          <a:lstStyle/>
          <a:p>
            <a:pPr marL="342891" indent="-342891" defTabSz="914377">
              <a:spcBef>
                <a:spcPct val="20000"/>
              </a:spcBef>
              <a:defRPr/>
            </a:pPr>
            <a:r>
              <a:rPr lang="en-IN" sz="3200" dirty="0">
                <a:solidFill>
                  <a:srgbClr val="0070C0"/>
                </a:solidFill>
                <a:latin typeface="Times New Roman" pitchFamily="18" charset="0"/>
                <a:cs typeface="Times New Roman" pitchFamily="18" charset="0"/>
              </a:rPr>
              <a:t>Second iteration: take 2nd element from both</a:t>
            </a:r>
          </a:p>
        </p:txBody>
      </p:sp>
      <p:cxnSp>
        <p:nvCxnSpPr>
          <p:cNvPr id="12" name="Straight Arrow Connector 11"/>
          <p:cNvCxnSpPr/>
          <p:nvPr/>
        </p:nvCxnSpPr>
        <p:spPr>
          <a:xfrm>
            <a:off x="3575720" y="3356992"/>
            <a:ext cx="288032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536160" y="3284984"/>
            <a:ext cx="1080120" cy="12241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783563B7-99D7-40B8-96DF-E43BBE17949E}"/>
              </a:ext>
            </a:extLst>
          </p:cNvPr>
          <p:cNvSpPr>
            <a:spLocks noGrp="1"/>
          </p:cNvSpPr>
          <p:nvPr>
            <p:ph type="body" idx="1"/>
          </p:nvPr>
        </p:nvSpPr>
        <p:spPr/>
        <p:txBody>
          <a:bodyPr/>
          <a:lstStyle/>
          <a:p>
            <a:endParaRPr lang="en-IN"/>
          </a:p>
        </p:txBody>
      </p:sp>
      <p:sp>
        <p:nvSpPr>
          <p:cNvPr id="15" name="Content Placeholder 2">
            <a:extLst>
              <a:ext uri="{FF2B5EF4-FFF2-40B4-BE49-F238E27FC236}">
                <a16:creationId xmlns:a16="http://schemas.microsoft.com/office/drawing/2014/main" id="{12CFFBD8-ADA2-4B2F-A599-009D6D53C29B}"/>
              </a:ext>
            </a:extLst>
          </p:cNvPr>
          <p:cNvSpPr txBox="1">
            <a:spLocks/>
          </p:cNvSpPr>
          <p:nvPr/>
        </p:nvSpPr>
        <p:spPr>
          <a:xfrm>
            <a:off x="2474912" y="1484784"/>
            <a:ext cx="8229600" cy="576064"/>
          </a:xfrm>
          <a:prstGeom prst="rect">
            <a:avLst/>
          </a:prstGeom>
        </p:spPr>
        <p:txBody>
          <a:bodyPr wrap="square" lIns="0" tIns="0" rIns="0" bIns="0">
            <a:normAutofit/>
          </a:bodyPr>
          <a:lstStyle>
            <a:lvl1pPr marL="0">
              <a:defRPr sz="2400" b="1" i="0">
                <a:solidFill>
                  <a:srgbClr val="FF0000"/>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3200" kern="0">
                <a:latin typeface="Times New Roman" pitchFamily="18" charset="0"/>
                <a:cs typeface="Times New Roman" pitchFamily="18" charset="0"/>
              </a:rPr>
              <a:t>Nums = [10, 20, 30, 40, 50, 60]</a:t>
            </a:r>
          </a:p>
          <a:p>
            <a:endParaRPr lang="en-IN" sz="3200" kern="0" dirty="0">
              <a:latin typeface="Times New Roman" pitchFamily="18" charset="0"/>
              <a:cs typeface="Times New Roman" pitchFamily="18" charset="0"/>
            </a:endParaRPr>
          </a:p>
        </p:txBody>
      </p:sp>
      <p:pic>
        <p:nvPicPr>
          <p:cNvPr id="13" name="Picture 4" descr="See the source image">
            <a:extLst>
              <a:ext uri="{FF2B5EF4-FFF2-40B4-BE49-F238E27FC236}">
                <a16:creationId xmlns:a16="http://schemas.microsoft.com/office/drawing/2014/main" id="{B5D149B7-6118-4504-AE7E-FCA066C50C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967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Concept</a:t>
            </a:r>
          </a:p>
        </p:txBody>
      </p:sp>
      <p:sp>
        <p:nvSpPr>
          <p:cNvPr id="5" name="Left-Right-Up Arrow 4"/>
          <p:cNvSpPr/>
          <p:nvPr/>
        </p:nvSpPr>
        <p:spPr>
          <a:xfrm>
            <a:off x="4367808" y="2132856"/>
            <a:ext cx="3240360" cy="1224136"/>
          </a:xfrm>
          <a:prstGeom prst="leftRightUp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itchFamily="18" charset="0"/>
              <a:cs typeface="Times New Roman" pitchFamily="18" charset="0"/>
            </a:endParaRPr>
          </a:p>
        </p:txBody>
      </p:sp>
      <p:sp>
        <p:nvSpPr>
          <p:cNvPr id="6" name="TextBox 5"/>
          <p:cNvSpPr txBox="1"/>
          <p:nvPr/>
        </p:nvSpPr>
        <p:spPr>
          <a:xfrm>
            <a:off x="2567609" y="2780928"/>
            <a:ext cx="1681871" cy="523220"/>
          </a:xfrm>
          <a:prstGeom prst="rect">
            <a:avLst/>
          </a:prstGeom>
          <a:noFill/>
        </p:spPr>
        <p:txBody>
          <a:bodyPr wrap="none" rtlCol="0">
            <a:spAutoFit/>
          </a:bodyPr>
          <a:lstStyle/>
          <a:p>
            <a:r>
              <a:rPr lang="en-IN" sz="2800" dirty="0">
                <a:latin typeface="Times New Roman" pitchFamily="18" charset="0"/>
                <a:cs typeface="Times New Roman" pitchFamily="18" charset="0"/>
              </a:rPr>
              <a:t>[   ,    , 30]</a:t>
            </a:r>
          </a:p>
        </p:txBody>
      </p:sp>
      <p:sp>
        <p:nvSpPr>
          <p:cNvPr id="7" name="TextBox 6"/>
          <p:cNvSpPr txBox="1"/>
          <p:nvPr/>
        </p:nvSpPr>
        <p:spPr>
          <a:xfrm>
            <a:off x="7752185" y="2780928"/>
            <a:ext cx="1861407" cy="523220"/>
          </a:xfrm>
          <a:prstGeom prst="rect">
            <a:avLst/>
          </a:prstGeom>
          <a:noFill/>
        </p:spPr>
        <p:txBody>
          <a:bodyPr wrap="none" rtlCol="0">
            <a:spAutoFit/>
          </a:bodyPr>
          <a:lstStyle/>
          <a:p>
            <a:r>
              <a:rPr lang="en-IN" sz="2800" dirty="0">
                <a:latin typeface="Times New Roman" pitchFamily="18" charset="0"/>
                <a:cs typeface="Times New Roman" pitchFamily="18" charset="0"/>
              </a:rPr>
              <a:t>[    ,     , 60]</a:t>
            </a:r>
          </a:p>
        </p:txBody>
      </p:sp>
      <p:sp>
        <p:nvSpPr>
          <p:cNvPr id="8" name="Content Placeholder 2"/>
          <p:cNvSpPr txBox="1">
            <a:spLocks/>
          </p:cNvSpPr>
          <p:nvPr/>
        </p:nvSpPr>
        <p:spPr>
          <a:xfrm>
            <a:off x="1991544" y="4509120"/>
            <a:ext cx="8229600" cy="576064"/>
          </a:xfrm>
          <a:prstGeom prst="rect">
            <a:avLst/>
          </a:prstGeom>
        </p:spPr>
        <p:txBody>
          <a:bodyPr vert="horz" lIns="91440" tIns="45720" rIns="91440" bIns="45720" rtlCol="0">
            <a:normAutofit lnSpcReduction="10000"/>
          </a:bodyPr>
          <a:lstStyle/>
          <a:p>
            <a:pPr marL="342891" indent="-342891" defTabSz="914377">
              <a:spcBef>
                <a:spcPct val="20000"/>
              </a:spcBef>
              <a:buFont typeface="Arial" pitchFamily="34" charset="0"/>
              <a:buChar char="•"/>
              <a:defRPr/>
            </a:pPr>
            <a:r>
              <a:rPr lang="en-IN" sz="3200" dirty="0">
                <a:latin typeface="Times New Roman" pitchFamily="18" charset="0"/>
                <a:cs typeface="Times New Roman" pitchFamily="18" charset="0"/>
              </a:rPr>
              <a:t>Output = </a:t>
            </a:r>
          </a:p>
        </p:txBody>
      </p:sp>
      <p:graphicFrame>
        <p:nvGraphicFramePr>
          <p:cNvPr id="9" name="Table 8"/>
          <p:cNvGraphicFramePr>
            <a:graphicFrameLocks noGrp="1"/>
          </p:cNvGraphicFramePr>
          <p:nvPr/>
        </p:nvGraphicFramePr>
        <p:xfrm>
          <a:off x="4007768" y="4581128"/>
          <a:ext cx="6096000" cy="648072"/>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648072">
                <a:tc>
                  <a:txBody>
                    <a:bodyPr/>
                    <a:lstStyle/>
                    <a:p>
                      <a:pPr algn="ctr"/>
                      <a:r>
                        <a:rPr lang="en-IN" sz="3600" dirty="0"/>
                        <a:t>10</a:t>
                      </a:r>
                    </a:p>
                  </a:txBody>
                  <a:tcPr/>
                </a:tc>
                <a:tc>
                  <a:txBody>
                    <a:bodyPr/>
                    <a:lstStyle/>
                    <a:p>
                      <a:pPr algn="ctr"/>
                      <a:r>
                        <a:rPr lang="en-IN" sz="3600" dirty="0"/>
                        <a:t>40</a:t>
                      </a:r>
                    </a:p>
                  </a:txBody>
                  <a:tcPr/>
                </a:tc>
                <a:tc>
                  <a:txBody>
                    <a:bodyPr/>
                    <a:lstStyle/>
                    <a:p>
                      <a:pPr algn="ctr"/>
                      <a:r>
                        <a:rPr lang="en-IN" sz="3600" dirty="0">
                          <a:solidFill>
                            <a:srgbClr val="FF0000"/>
                          </a:solidFill>
                        </a:rPr>
                        <a:t>20</a:t>
                      </a:r>
                    </a:p>
                  </a:txBody>
                  <a:tcPr/>
                </a:tc>
                <a:tc>
                  <a:txBody>
                    <a:bodyPr/>
                    <a:lstStyle/>
                    <a:p>
                      <a:pPr algn="ctr"/>
                      <a:r>
                        <a:rPr lang="en-IN" sz="3600" dirty="0">
                          <a:solidFill>
                            <a:srgbClr val="FF0000"/>
                          </a:solidFill>
                        </a:rPr>
                        <a:t>50</a:t>
                      </a:r>
                    </a:p>
                  </a:txBody>
                  <a:tcPr/>
                </a:tc>
                <a:tc>
                  <a:txBody>
                    <a:bodyPr/>
                    <a:lstStyle/>
                    <a:p>
                      <a:pPr algn="ctr"/>
                      <a:r>
                        <a:rPr lang="en-IN" sz="3600" dirty="0"/>
                        <a:t>30</a:t>
                      </a:r>
                    </a:p>
                  </a:txBody>
                  <a:tcPr/>
                </a:tc>
                <a:tc>
                  <a:txBody>
                    <a:bodyPr/>
                    <a:lstStyle/>
                    <a:p>
                      <a:pPr algn="ctr"/>
                      <a:r>
                        <a:rPr lang="en-IN" sz="3600" dirty="0"/>
                        <a:t>60</a:t>
                      </a:r>
                    </a:p>
                  </a:txBody>
                  <a:tcPr/>
                </a:tc>
                <a:extLst>
                  <a:ext uri="{0D108BD9-81ED-4DB2-BD59-A6C34878D82A}">
                    <a16:rowId xmlns:a16="http://schemas.microsoft.com/office/drawing/2014/main" val="10000"/>
                  </a:ext>
                </a:extLst>
              </a:tr>
            </a:tbl>
          </a:graphicData>
        </a:graphic>
      </p:graphicFrame>
      <p:sp>
        <p:nvSpPr>
          <p:cNvPr id="10" name="Content Placeholder 2"/>
          <p:cNvSpPr txBox="1">
            <a:spLocks/>
          </p:cNvSpPr>
          <p:nvPr/>
        </p:nvSpPr>
        <p:spPr>
          <a:xfrm>
            <a:off x="2762944" y="5373216"/>
            <a:ext cx="8229600" cy="576064"/>
          </a:xfrm>
          <a:prstGeom prst="rect">
            <a:avLst/>
          </a:prstGeom>
        </p:spPr>
        <p:txBody>
          <a:bodyPr vert="horz" lIns="91440" tIns="45720" rIns="91440" bIns="45720" rtlCol="0">
            <a:normAutofit lnSpcReduction="10000"/>
          </a:bodyPr>
          <a:lstStyle/>
          <a:p>
            <a:pPr marL="342891" indent="-342891" defTabSz="914377">
              <a:spcBef>
                <a:spcPct val="20000"/>
              </a:spcBef>
              <a:defRPr/>
            </a:pPr>
            <a:r>
              <a:rPr lang="en-IN" sz="3200" dirty="0">
                <a:solidFill>
                  <a:srgbClr val="0070C0"/>
                </a:solidFill>
                <a:latin typeface="Times New Roman" pitchFamily="18" charset="0"/>
                <a:cs typeface="Times New Roman" pitchFamily="18" charset="0"/>
              </a:rPr>
              <a:t>Third iteration: take 3rd element from both</a:t>
            </a:r>
          </a:p>
        </p:txBody>
      </p:sp>
      <p:cxnSp>
        <p:nvCxnSpPr>
          <p:cNvPr id="12" name="Straight Arrow Connector 11"/>
          <p:cNvCxnSpPr/>
          <p:nvPr/>
        </p:nvCxnSpPr>
        <p:spPr>
          <a:xfrm>
            <a:off x="4007768" y="3356992"/>
            <a:ext cx="4392488"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192344" y="3284984"/>
            <a:ext cx="432048" cy="12241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5C41A083-8B9D-4535-B736-033C076B94CD}"/>
              </a:ext>
            </a:extLst>
          </p:cNvPr>
          <p:cNvSpPr>
            <a:spLocks noGrp="1"/>
          </p:cNvSpPr>
          <p:nvPr>
            <p:ph type="body" idx="1"/>
          </p:nvPr>
        </p:nvSpPr>
        <p:spPr/>
        <p:txBody>
          <a:bodyPr/>
          <a:lstStyle/>
          <a:p>
            <a:endParaRPr lang="en-IN"/>
          </a:p>
        </p:txBody>
      </p:sp>
      <p:sp>
        <p:nvSpPr>
          <p:cNvPr id="16" name="Content Placeholder 2">
            <a:extLst>
              <a:ext uri="{FF2B5EF4-FFF2-40B4-BE49-F238E27FC236}">
                <a16:creationId xmlns:a16="http://schemas.microsoft.com/office/drawing/2014/main" id="{55DC4EA3-76CB-4D6E-8E6E-4B21A4843AFB}"/>
              </a:ext>
            </a:extLst>
          </p:cNvPr>
          <p:cNvSpPr txBox="1">
            <a:spLocks/>
          </p:cNvSpPr>
          <p:nvPr/>
        </p:nvSpPr>
        <p:spPr>
          <a:xfrm>
            <a:off x="2474912" y="1484784"/>
            <a:ext cx="8229600" cy="576064"/>
          </a:xfrm>
          <a:prstGeom prst="rect">
            <a:avLst/>
          </a:prstGeom>
        </p:spPr>
        <p:txBody>
          <a:bodyPr wrap="square" lIns="0" tIns="0" rIns="0" bIns="0">
            <a:normAutofit/>
          </a:bodyPr>
          <a:lstStyle>
            <a:lvl1pPr marL="0">
              <a:defRPr sz="2400" b="1" i="0">
                <a:solidFill>
                  <a:srgbClr val="FF0000"/>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3200" kern="0">
                <a:latin typeface="Times New Roman" pitchFamily="18" charset="0"/>
                <a:cs typeface="Times New Roman" pitchFamily="18" charset="0"/>
              </a:rPr>
              <a:t>Nums = [10, 20, 30, 40, 50, 60]</a:t>
            </a:r>
          </a:p>
          <a:p>
            <a:endParaRPr lang="en-IN" sz="3200" kern="0" dirty="0">
              <a:latin typeface="Times New Roman" pitchFamily="18" charset="0"/>
              <a:cs typeface="Times New Roman" pitchFamily="18" charset="0"/>
            </a:endParaRPr>
          </a:p>
        </p:txBody>
      </p:sp>
      <p:pic>
        <p:nvPicPr>
          <p:cNvPr id="13" name="Picture 4" descr="See the source image">
            <a:extLst>
              <a:ext uri="{FF2B5EF4-FFF2-40B4-BE49-F238E27FC236}">
                <a16:creationId xmlns:a16="http://schemas.microsoft.com/office/drawing/2014/main" id="{1E282C67-E0EB-4168-8D4C-6F65D3C2DD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0430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Pseudo Code</a:t>
            </a:r>
          </a:p>
        </p:txBody>
      </p:sp>
      <p:sp>
        <p:nvSpPr>
          <p:cNvPr id="3" name="Content Placeholder 2"/>
          <p:cNvSpPr>
            <a:spLocks noGrp="1"/>
          </p:cNvSpPr>
          <p:nvPr>
            <p:ph idx="1"/>
          </p:nvPr>
        </p:nvSpPr>
        <p:spPr>
          <a:xfrm>
            <a:off x="630732" y="2012695"/>
            <a:ext cx="10930533" cy="4144724"/>
          </a:xfrm>
        </p:spPr>
        <p:txBody>
          <a:bodyPr/>
          <a:lstStyle/>
          <a:p>
            <a:pPr>
              <a:buNone/>
            </a:pPr>
            <a:r>
              <a:rPr lang="en-IN" b="1" dirty="0">
                <a:solidFill>
                  <a:srgbClr val="C00000"/>
                </a:solidFill>
                <a:latin typeface="Times New Roman" pitchFamily="18" charset="0"/>
                <a:cs typeface="Times New Roman" pitchFamily="18" charset="0"/>
              </a:rPr>
              <a:t>Step 1: Initialization:</a:t>
            </a:r>
          </a:p>
          <a:p>
            <a:pPr lvl="1"/>
            <a:r>
              <a:rPr lang="en-IN" dirty="0">
                <a:latin typeface="Times New Roman" pitchFamily="18" charset="0"/>
                <a:cs typeface="Times New Roman" pitchFamily="18" charset="0"/>
              </a:rPr>
              <a:t>N means ½ of array elements</a:t>
            </a:r>
          </a:p>
          <a:p>
            <a:r>
              <a:rPr lang="en-IN" dirty="0">
                <a:latin typeface="Times New Roman" pitchFamily="18" charset="0"/>
                <a:cs typeface="Times New Roman" pitchFamily="18" charset="0"/>
              </a:rPr>
              <a:t>If </a:t>
            </a:r>
            <a:r>
              <a:rPr lang="en-IN" b="1" i="1" dirty="0" err="1">
                <a:latin typeface="Times New Roman" pitchFamily="18" charset="0"/>
                <a:cs typeface="Times New Roman" pitchFamily="18" charset="0"/>
              </a:rPr>
              <a:t>nums</a:t>
            </a:r>
            <a:r>
              <a:rPr lang="en-IN" dirty="0">
                <a:latin typeface="Times New Roman" pitchFamily="18" charset="0"/>
                <a:cs typeface="Times New Roman" pitchFamily="18" charset="0"/>
              </a:rPr>
              <a:t> having 6 elements, then </a:t>
            </a:r>
          </a:p>
          <a:p>
            <a:pPr lvl="1"/>
            <a:r>
              <a:rPr lang="en-IN" dirty="0">
                <a:latin typeface="Times New Roman" pitchFamily="18" charset="0"/>
                <a:cs typeface="Times New Roman" pitchFamily="18" charset="0"/>
              </a:rPr>
              <a:t>N = ?</a:t>
            </a:r>
          </a:p>
          <a:p>
            <a:pPr lvl="1"/>
            <a:r>
              <a:rPr lang="en-IN" dirty="0">
                <a:solidFill>
                  <a:srgbClr val="FF0000"/>
                </a:solidFill>
                <a:latin typeface="Times New Roman" pitchFamily="18" charset="0"/>
                <a:cs typeface="Times New Roman" pitchFamily="18" charset="0"/>
              </a:rPr>
              <a:t>N = 6 / 2 = 3</a:t>
            </a:r>
          </a:p>
          <a:p>
            <a:pPr lvl="1"/>
            <a:endParaRPr lang="en-IN" dirty="0">
              <a:solidFill>
                <a:srgbClr val="FF0000"/>
              </a:solidFill>
              <a:latin typeface="Times New Roman" pitchFamily="18" charset="0"/>
              <a:cs typeface="Times New Roman" pitchFamily="18" charset="0"/>
            </a:endParaRPr>
          </a:p>
          <a:p>
            <a:pPr lvl="1"/>
            <a:r>
              <a:rPr lang="en-IN" dirty="0">
                <a:latin typeface="Times New Roman" pitchFamily="18" charset="0"/>
                <a:cs typeface="Times New Roman" pitchFamily="18" charset="0"/>
              </a:rPr>
              <a:t>Take input array </a:t>
            </a:r>
            <a:r>
              <a:rPr lang="en-IN" dirty="0" err="1">
                <a:latin typeface="Times New Roman" pitchFamily="18" charset="0"/>
                <a:cs typeface="Times New Roman" pitchFamily="18" charset="0"/>
              </a:rPr>
              <a:t>nums</a:t>
            </a:r>
            <a:r>
              <a:rPr lang="en-IN" dirty="0">
                <a:latin typeface="Times New Roman" pitchFamily="18" charset="0"/>
                <a:cs typeface="Times New Roman" pitchFamily="18" charset="0"/>
              </a:rPr>
              <a:t> and N</a:t>
            </a:r>
          </a:p>
          <a:p>
            <a:pPr marL="0" lvl="1"/>
            <a:endParaRPr lang="en-IN" b="1" dirty="0">
              <a:solidFill>
                <a:srgbClr val="C00000"/>
              </a:solidFill>
              <a:latin typeface="Times New Roman" pitchFamily="18" charset="0"/>
              <a:cs typeface="Times New Roman" pitchFamily="18" charset="0"/>
            </a:endParaRPr>
          </a:p>
          <a:p>
            <a:pPr marL="0" lvl="1"/>
            <a:r>
              <a:rPr lang="en-IN" sz="3733" b="1" dirty="0">
                <a:solidFill>
                  <a:srgbClr val="C00000"/>
                </a:solidFill>
                <a:latin typeface="Times New Roman" pitchFamily="18" charset="0"/>
                <a:cs typeface="Times New Roman" pitchFamily="18" charset="0"/>
              </a:rPr>
              <a:t>Step 2: Processing    ???</a:t>
            </a:r>
          </a:p>
          <a:p>
            <a:pPr lvl="1"/>
            <a:endParaRPr lang="en-IN" dirty="0">
              <a:latin typeface="Times New Roman" pitchFamily="18" charset="0"/>
              <a:cs typeface="Times New Roman" pitchFamily="18" charset="0"/>
            </a:endParaRPr>
          </a:p>
        </p:txBody>
      </p:sp>
      <p:sp>
        <p:nvSpPr>
          <p:cNvPr id="4" name="TextBox 3"/>
          <p:cNvSpPr txBox="1"/>
          <p:nvPr/>
        </p:nvSpPr>
        <p:spPr>
          <a:xfrm>
            <a:off x="6706225" y="3284985"/>
            <a:ext cx="3400290" cy="584775"/>
          </a:xfrm>
          <a:prstGeom prst="rect">
            <a:avLst/>
          </a:prstGeom>
          <a:noFill/>
        </p:spPr>
        <p:txBody>
          <a:bodyPr wrap="none" rtlCol="0">
            <a:spAutoFit/>
          </a:bodyPr>
          <a:lstStyle/>
          <a:p>
            <a:r>
              <a:rPr lang="en-IN" sz="3200" dirty="0">
                <a:latin typeface="Times New Roman" pitchFamily="18" charset="0"/>
                <a:cs typeface="Times New Roman" pitchFamily="18" charset="0"/>
              </a:rPr>
              <a:t>6 ?        3 ?        2  ?</a:t>
            </a:r>
          </a:p>
        </p:txBody>
      </p:sp>
      <p:pic>
        <p:nvPicPr>
          <p:cNvPr id="5" name="Picture 4" descr="See the source image">
            <a:extLst>
              <a:ext uri="{FF2B5EF4-FFF2-40B4-BE49-F238E27FC236}">
                <a16:creationId xmlns:a16="http://schemas.microsoft.com/office/drawing/2014/main" id="{BFE1C8F2-516E-47DD-8BA2-F180D14EE7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25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493" y="197573"/>
            <a:ext cx="6960108" cy="738664"/>
          </a:xfrm>
        </p:spPr>
        <p:txBody>
          <a:bodyPr/>
          <a:lstStyle/>
          <a:p>
            <a:pPr algn="ctr"/>
            <a:r>
              <a:rPr lang="en-IN" dirty="0">
                <a:latin typeface="Times New Roman" pitchFamily="18" charset="0"/>
                <a:cs typeface="Times New Roman" pitchFamily="18" charset="0"/>
              </a:rPr>
              <a:t>Pseudo Code: Approaches</a:t>
            </a:r>
          </a:p>
        </p:txBody>
      </p:sp>
      <p:sp>
        <p:nvSpPr>
          <p:cNvPr id="4" name="Content Placeholder 2"/>
          <p:cNvSpPr txBox="1">
            <a:spLocks/>
          </p:cNvSpPr>
          <p:nvPr/>
        </p:nvSpPr>
        <p:spPr>
          <a:xfrm>
            <a:off x="508000" y="1036637"/>
            <a:ext cx="9448800" cy="4525963"/>
          </a:xfrm>
          <a:prstGeom prst="rect">
            <a:avLst/>
          </a:prstGeom>
        </p:spPr>
        <p:txBody>
          <a:bodyPr vert="horz" lIns="91440" tIns="45720" rIns="91440" bIns="45720" rtlCol="0">
            <a:normAutofit/>
          </a:bodyPr>
          <a:lstStyle/>
          <a:p>
            <a:pPr defTabSz="914377">
              <a:spcBef>
                <a:spcPct val="20000"/>
              </a:spcBef>
              <a:defRPr/>
            </a:pPr>
            <a:r>
              <a:rPr lang="en-IN" sz="3200" b="1" dirty="0">
                <a:solidFill>
                  <a:srgbClr val="FF0000"/>
                </a:solidFill>
                <a:latin typeface="Times New Roman" pitchFamily="18" charset="0"/>
                <a:cs typeface="Times New Roman" pitchFamily="18" charset="0"/>
              </a:rPr>
              <a:t>    Step 2: Process:</a:t>
            </a:r>
          </a:p>
          <a:p>
            <a:pPr marL="800080" lvl="1" indent="-342891">
              <a:spcBef>
                <a:spcPct val="20000"/>
              </a:spcBef>
              <a:buFont typeface="Arial" pitchFamily="34" charset="0"/>
              <a:buChar char="•"/>
            </a:pPr>
            <a:r>
              <a:rPr lang="en-IN" sz="3200" dirty="0">
                <a:latin typeface="Times New Roman" pitchFamily="18" charset="0"/>
                <a:cs typeface="Times New Roman" pitchFamily="18" charset="0"/>
              </a:rPr>
              <a:t>Arrange the existing array </a:t>
            </a:r>
          </a:p>
          <a:p>
            <a:pPr marL="800080" lvl="1" indent="-342891">
              <a:spcBef>
                <a:spcPct val="20000"/>
              </a:spcBef>
              <a:buFont typeface="Arial" pitchFamily="34" charset="0"/>
              <a:buChar char="•"/>
            </a:pPr>
            <a:r>
              <a:rPr lang="en-IN" sz="3200" dirty="0">
                <a:latin typeface="Times New Roman" pitchFamily="18" charset="0"/>
                <a:cs typeface="Times New Roman" pitchFamily="18" charset="0"/>
              </a:rPr>
              <a:t>Make necessary changes as </a:t>
            </a:r>
            <a:r>
              <a:rPr lang="en-IN" sz="3200" dirty="0" err="1">
                <a:latin typeface="Times New Roman" pitchFamily="18" charset="0"/>
                <a:cs typeface="Times New Roman" pitchFamily="18" charset="0"/>
              </a:rPr>
              <a:t>i</a:t>
            </a:r>
            <a:r>
              <a:rPr lang="en-IN" sz="3200" dirty="0">
                <a:latin typeface="Times New Roman" pitchFamily="18" charset="0"/>
                <a:cs typeface="Times New Roman" pitchFamily="18" charset="0"/>
              </a:rPr>
              <a:t> </a:t>
            </a:r>
            <a:r>
              <a:rPr lang="en-IN" sz="3200" dirty="0" err="1">
                <a:latin typeface="Times New Roman" pitchFamily="18" charset="0"/>
                <a:cs typeface="Times New Roman" pitchFamily="18" charset="0"/>
              </a:rPr>
              <a:t>th</a:t>
            </a:r>
            <a:r>
              <a:rPr lang="en-IN" sz="3200" dirty="0">
                <a:latin typeface="Times New Roman" pitchFamily="18" charset="0"/>
                <a:cs typeface="Times New Roman" pitchFamily="18" charset="0"/>
              </a:rPr>
              <a:t> index and </a:t>
            </a:r>
          </a:p>
          <a:p>
            <a:pPr lvl="1">
              <a:buNone/>
            </a:pPr>
            <a:r>
              <a:rPr lang="en-IN" sz="3200" dirty="0">
                <a:latin typeface="Times New Roman" pitchFamily="18" charset="0"/>
                <a:cs typeface="Times New Roman" pitchFamily="18" charset="0"/>
              </a:rPr>
              <a:t>	(</a:t>
            </a:r>
            <a:r>
              <a:rPr lang="en-IN" sz="3200" dirty="0" err="1">
                <a:latin typeface="Times New Roman" pitchFamily="18" charset="0"/>
                <a:cs typeface="Times New Roman" pitchFamily="18" charset="0"/>
              </a:rPr>
              <a:t>i</a:t>
            </a:r>
            <a:r>
              <a:rPr lang="en-IN" sz="3200" dirty="0">
                <a:latin typeface="Times New Roman" pitchFamily="18" charset="0"/>
                <a:cs typeface="Times New Roman" pitchFamily="18" charset="0"/>
              </a:rPr>
              <a:t> + n)</a:t>
            </a:r>
            <a:r>
              <a:rPr lang="en-IN" sz="3200" dirty="0" err="1">
                <a:latin typeface="Times New Roman" pitchFamily="18" charset="0"/>
                <a:cs typeface="Times New Roman" pitchFamily="18" charset="0"/>
              </a:rPr>
              <a:t>th</a:t>
            </a:r>
            <a:r>
              <a:rPr lang="en-IN" sz="3200" dirty="0">
                <a:latin typeface="Times New Roman" pitchFamily="18" charset="0"/>
                <a:cs typeface="Times New Roman" pitchFamily="18" charset="0"/>
              </a:rPr>
              <a:t> index</a:t>
            </a:r>
          </a:p>
          <a:p>
            <a:pPr marL="457189" lvl="1" algn="ctr">
              <a:spcBef>
                <a:spcPct val="20000"/>
              </a:spcBef>
            </a:pPr>
            <a:r>
              <a:rPr lang="en-IN" sz="3200" b="1" i="1" dirty="0">
                <a:latin typeface="Times New Roman" pitchFamily="18" charset="0"/>
                <a:cs typeface="Times New Roman" pitchFamily="18" charset="0"/>
              </a:rPr>
              <a:t>OR</a:t>
            </a:r>
          </a:p>
          <a:p>
            <a:pPr marL="742932" lvl="1" indent="-285744" defTabSz="914377">
              <a:spcBef>
                <a:spcPct val="20000"/>
              </a:spcBef>
              <a:buFont typeface="Arial" pitchFamily="34" charset="0"/>
              <a:buChar char="–"/>
              <a:defRPr/>
            </a:pPr>
            <a:endParaRPr lang="en-IN" sz="2800" dirty="0">
              <a:latin typeface="Times New Roman" pitchFamily="18" charset="0"/>
              <a:cs typeface="Times New Roman" pitchFamily="18" charset="0"/>
            </a:endParaRPr>
          </a:p>
        </p:txBody>
      </p:sp>
      <p:sp>
        <p:nvSpPr>
          <p:cNvPr id="5" name="Content Placeholder 2">
            <a:extLst>
              <a:ext uri="{FF2B5EF4-FFF2-40B4-BE49-F238E27FC236}">
                <a16:creationId xmlns:a16="http://schemas.microsoft.com/office/drawing/2014/main" id="{375AF3FF-3255-498F-84B3-93A40230154E}"/>
              </a:ext>
            </a:extLst>
          </p:cNvPr>
          <p:cNvSpPr txBox="1">
            <a:spLocks/>
          </p:cNvSpPr>
          <p:nvPr/>
        </p:nvSpPr>
        <p:spPr>
          <a:xfrm>
            <a:off x="891467" y="3937001"/>
            <a:ext cx="9065333" cy="1969770"/>
          </a:xfrm>
          <a:prstGeom prst="rect">
            <a:avLst/>
          </a:prstGeom>
        </p:spPr>
        <p:txBody>
          <a:bodyPr wrap="square" lIns="0" tIns="0" rIns="0" bIns="0">
            <a:spAutoFit/>
          </a:bodyPr>
          <a:lstStyle>
            <a:lvl1pPr marL="0">
              <a:defRPr sz="2400" b="1" i="0">
                <a:solidFill>
                  <a:srgbClr val="FF0000"/>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3200" kern="0" dirty="0">
                <a:latin typeface="Times New Roman" pitchFamily="18" charset="0"/>
                <a:cs typeface="Times New Roman" pitchFamily="18" charset="0"/>
              </a:rPr>
              <a:t>Step 2: Process:</a:t>
            </a:r>
          </a:p>
          <a:p>
            <a:pPr marL="1066773" lvl="1" indent="-457189">
              <a:buFont typeface="Arial" panose="020B0604020202020204" pitchFamily="34" charset="0"/>
              <a:buChar char="•"/>
            </a:pPr>
            <a:r>
              <a:rPr lang="en-IN" sz="3200" kern="0" dirty="0">
                <a:solidFill>
                  <a:sysClr val="windowText" lastClr="000000"/>
                </a:solidFill>
                <a:latin typeface="Times New Roman" pitchFamily="18" charset="0"/>
                <a:cs typeface="Times New Roman" pitchFamily="18" charset="0"/>
              </a:rPr>
              <a:t>Take new array</a:t>
            </a:r>
          </a:p>
          <a:p>
            <a:pPr marL="1066773" lvl="1" indent="-457189">
              <a:buFont typeface="Arial" panose="020B0604020202020204" pitchFamily="34" charset="0"/>
              <a:buChar char="•"/>
            </a:pPr>
            <a:r>
              <a:rPr lang="en-IN" sz="3200" kern="0" dirty="0">
                <a:solidFill>
                  <a:sysClr val="windowText" lastClr="000000"/>
                </a:solidFill>
                <a:latin typeface="Times New Roman" pitchFamily="18" charset="0"/>
                <a:cs typeface="Times New Roman" pitchFamily="18" charset="0"/>
              </a:rPr>
              <a:t>One by one take element &amp; store in new array</a:t>
            </a:r>
          </a:p>
          <a:p>
            <a:pPr lvl="1"/>
            <a:r>
              <a:rPr lang="en-IN" sz="3200" kern="0" dirty="0">
                <a:solidFill>
                  <a:sysClr val="windowText" lastClr="000000"/>
                </a:solidFill>
                <a:latin typeface="Times New Roman" pitchFamily="18" charset="0"/>
                <a:cs typeface="Times New Roman" pitchFamily="18" charset="0"/>
              </a:rPr>
              <a:t>	 </a:t>
            </a:r>
            <a:r>
              <a:rPr lang="en-IN" sz="3200" kern="0" dirty="0" err="1">
                <a:solidFill>
                  <a:sysClr val="windowText" lastClr="000000"/>
                </a:solidFill>
                <a:latin typeface="Times New Roman" pitchFamily="18" charset="0"/>
                <a:cs typeface="Times New Roman" pitchFamily="18" charset="0"/>
              </a:rPr>
              <a:t>i</a:t>
            </a:r>
            <a:r>
              <a:rPr lang="en-IN" sz="3200" kern="0" dirty="0">
                <a:solidFill>
                  <a:sysClr val="windowText" lastClr="000000"/>
                </a:solidFill>
                <a:latin typeface="Times New Roman" pitchFamily="18" charset="0"/>
                <a:cs typeface="Times New Roman" pitchFamily="18" charset="0"/>
              </a:rPr>
              <a:t> </a:t>
            </a:r>
            <a:r>
              <a:rPr lang="en-IN" sz="3200" kern="0" dirty="0" err="1">
                <a:solidFill>
                  <a:sysClr val="windowText" lastClr="000000"/>
                </a:solidFill>
                <a:latin typeface="Times New Roman" pitchFamily="18" charset="0"/>
                <a:cs typeface="Times New Roman" pitchFamily="18" charset="0"/>
              </a:rPr>
              <a:t>th</a:t>
            </a:r>
            <a:r>
              <a:rPr lang="en-IN" sz="3200" kern="0" dirty="0">
                <a:solidFill>
                  <a:sysClr val="windowText" lastClr="000000"/>
                </a:solidFill>
                <a:latin typeface="Times New Roman" pitchFamily="18" charset="0"/>
                <a:cs typeface="Times New Roman" pitchFamily="18" charset="0"/>
              </a:rPr>
              <a:t> index and 	(</a:t>
            </a:r>
            <a:r>
              <a:rPr lang="en-IN" sz="3200" kern="0" dirty="0" err="1">
                <a:solidFill>
                  <a:sysClr val="windowText" lastClr="000000"/>
                </a:solidFill>
                <a:latin typeface="Times New Roman" pitchFamily="18" charset="0"/>
                <a:cs typeface="Times New Roman" pitchFamily="18" charset="0"/>
              </a:rPr>
              <a:t>i</a:t>
            </a:r>
            <a:r>
              <a:rPr lang="en-IN" sz="3200" kern="0" dirty="0">
                <a:solidFill>
                  <a:sysClr val="windowText" lastClr="000000"/>
                </a:solidFill>
                <a:latin typeface="Times New Roman" pitchFamily="18" charset="0"/>
                <a:cs typeface="Times New Roman" pitchFamily="18" charset="0"/>
              </a:rPr>
              <a:t> + n)</a:t>
            </a:r>
            <a:r>
              <a:rPr lang="en-IN" sz="3200" kern="0" dirty="0" err="1">
                <a:solidFill>
                  <a:sysClr val="windowText" lastClr="000000"/>
                </a:solidFill>
                <a:latin typeface="Times New Roman" pitchFamily="18" charset="0"/>
                <a:cs typeface="Times New Roman" pitchFamily="18" charset="0"/>
              </a:rPr>
              <a:t>th</a:t>
            </a:r>
            <a:r>
              <a:rPr lang="en-IN" sz="3200" kern="0" dirty="0">
                <a:solidFill>
                  <a:sysClr val="windowText" lastClr="000000"/>
                </a:solidFill>
                <a:latin typeface="Times New Roman" pitchFamily="18" charset="0"/>
                <a:cs typeface="Times New Roman" pitchFamily="18" charset="0"/>
              </a:rPr>
              <a:t> index</a:t>
            </a:r>
          </a:p>
        </p:txBody>
      </p:sp>
      <p:pic>
        <p:nvPicPr>
          <p:cNvPr id="6" name="Picture 4" descr="See the source image">
            <a:extLst>
              <a:ext uri="{FF2B5EF4-FFF2-40B4-BE49-F238E27FC236}">
                <a16:creationId xmlns:a16="http://schemas.microsoft.com/office/drawing/2014/main" id="{B0A2FF2B-576B-4B2A-AEC5-281FCC6B00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7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Python Code</a:t>
            </a:r>
          </a:p>
        </p:txBody>
      </p:sp>
      <p:sp>
        <p:nvSpPr>
          <p:cNvPr id="3" name="Content Placeholder 2"/>
          <p:cNvSpPr>
            <a:spLocks noGrp="1"/>
          </p:cNvSpPr>
          <p:nvPr>
            <p:ph idx="1"/>
          </p:nvPr>
        </p:nvSpPr>
        <p:spPr>
          <a:xfrm>
            <a:off x="203200" y="1092200"/>
            <a:ext cx="10930533" cy="5486400"/>
          </a:xfrm>
        </p:spPr>
        <p:txBody>
          <a:bodyPr>
            <a:normAutofit fontScale="70000" lnSpcReduction="20000"/>
          </a:bodyPr>
          <a:lstStyle/>
          <a:p>
            <a:pPr>
              <a:lnSpc>
                <a:spcPct val="170000"/>
              </a:lnSpc>
              <a:buNone/>
            </a:pPr>
            <a:r>
              <a:rPr lang="en-IN" dirty="0">
                <a:latin typeface="Times New Roman" pitchFamily="18" charset="0"/>
                <a:cs typeface="Times New Roman" pitchFamily="18" charset="0"/>
              </a:rPr>
              <a:t>	def shuffle(self, </a:t>
            </a:r>
            <a:r>
              <a:rPr lang="en-IN" dirty="0" err="1">
                <a:latin typeface="Times New Roman" pitchFamily="18" charset="0"/>
                <a:cs typeface="Times New Roman" pitchFamily="18" charset="0"/>
              </a:rPr>
              <a:t>nums</a:t>
            </a:r>
            <a:r>
              <a:rPr lang="en-IN" dirty="0">
                <a:latin typeface="Times New Roman" pitchFamily="18" charset="0"/>
                <a:cs typeface="Times New Roman" pitchFamily="18" charset="0"/>
              </a:rPr>
              <a:t>):</a:t>
            </a:r>
          </a:p>
          <a:p>
            <a:pPr>
              <a:lnSpc>
                <a:spcPct val="170000"/>
              </a:lnSpc>
              <a:buNone/>
            </a:pPr>
            <a:r>
              <a:rPr lang="en-IN" dirty="0">
                <a:solidFill>
                  <a:srgbClr val="C00000"/>
                </a:solidFill>
                <a:latin typeface="Times New Roman" pitchFamily="18" charset="0"/>
                <a:cs typeface="Times New Roman" pitchFamily="18" charset="0"/>
              </a:rPr>
              <a:t>	      # new array </a:t>
            </a:r>
            <a:r>
              <a:rPr lang="en-IN" b="1" i="1" dirty="0" err="1">
                <a:solidFill>
                  <a:srgbClr val="C00000"/>
                </a:solidFill>
                <a:latin typeface="Times New Roman" pitchFamily="18" charset="0"/>
                <a:cs typeface="Times New Roman" pitchFamily="18" charset="0"/>
              </a:rPr>
              <a:t>ans</a:t>
            </a:r>
            <a:r>
              <a:rPr lang="en-IN" b="1" i="1" dirty="0">
                <a:solidFill>
                  <a:srgbClr val="C00000"/>
                </a:solidFill>
                <a:latin typeface="Times New Roman" pitchFamily="18" charset="0"/>
                <a:cs typeface="Times New Roman" pitchFamily="18" charset="0"/>
              </a:rPr>
              <a:t>  </a:t>
            </a:r>
          </a:p>
          <a:p>
            <a:pPr>
              <a:lnSpc>
                <a:spcPct val="170000"/>
              </a:lnSpc>
              <a:buNone/>
            </a:pPr>
            <a:r>
              <a:rPr lang="en-IN" dirty="0">
                <a:latin typeface="Times New Roman" pitchFamily="18" charset="0"/>
                <a:cs typeface="Times New Roman" pitchFamily="18" charset="0"/>
              </a:rPr>
              <a:t>	      </a:t>
            </a:r>
            <a:r>
              <a:rPr lang="en-IN" dirty="0" err="1">
                <a:solidFill>
                  <a:srgbClr val="002060"/>
                </a:solidFill>
                <a:latin typeface="Times New Roman" pitchFamily="18" charset="0"/>
                <a:cs typeface="Times New Roman" pitchFamily="18" charset="0"/>
              </a:rPr>
              <a:t>ans</a:t>
            </a:r>
            <a:r>
              <a:rPr lang="en-IN" dirty="0">
                <a:solidFill>
                  <a:srgbClr val="002060"/>
                </a:solidFill>
                <a:latin typeface="Times New Roman" pitchFamily="18" charset="0"/>
                <a:cs typeface="Times New Roman" pitchFamily="18" charset="0"/>
              </a:rPr>
              <a:t>=[]</a:t>
            </a:r>
          </a:p>
          <a:p>
            <a:pPr>
              <a:lnSpc>
                <a:spcPct val="170000"/>
              </a:lnSpc>
              <a:buNone/>
            </a:pPr>
            <a:r>
              <a:rPr lang="en-IN" dirty="0">
                <a:solidFill>
                  <a:srgbClr val="C00000"/>
                </a:solidFill>
                <a:latin typeface="Times New Roman" pitchFamily="18" charset="0"/>
                <a:cs typeface="Times New Roman" pitchFamily="18" charset="0"/>
              </a:rPr>
              <a:t>	     # apply for loop for n iterations</a:t>
            </a:r>
          </a:p>
          <a:p>
            <a:pPr>
              <a:lnSpc>
                <a:spcPct val="170000"/>
              </a:lnSpc>
              <a:buNone/>
            </a:pPr>
            <a:r>
              <a:rPr lang="en-IN" dirty="0">
                <a:latin typeface="Times New Roman" pitchFamily="18" charset="0"/>
                <a:cs typeface="Times New Roman" pitchFamily="18" charset="0"/>
              </a:rPr>
              <a:t>	</a:t>
            </a:r>
            <a:r>
              <a:rPr lang="en-IN" dirty="0">
                <a:solidFill>
                  <a:srgbClr val="002060"/>
                </a:solidFill>
                <a:latin typeface="Times New Roman" pitchFamily="18" charset="0"/>
                <a:cs typeface="Times New Roman" pitchFamily="18" charset="0"/>
              </a:rPr>
              <a:t>      for </a:t>
            </a:r>
            <a:r>
              <a:rPr lang="en-IN" dirty="0" err="1">
                <a:solidFill>
                  <a:srgbClr val="002060"/>
                </a:solidFill>
                <a:latin typeface="Times New Roman" pitchFamily="18" charset="0"/>
                <a:cs typeface="Times New Roman" pitchFamily="18" charset="0"/>
              </a:rPr>
              <a:t>i</a:t>
            </a:r>
            <a:r>
              <a:rPr lang="en-IN" dirty="0">
                <a:solidFill>
                  <a:srgbClr val="002060"/>
                </a:solidFill>
                <a:latin typeface="Times New Roman" pitchFamily="18" charset="0"/>
                <a:cs typeface="Times New Roman" pitchFamily="18" charset="0"/>
              </a:rPr>
              <a:t> in range(n):</a:t>
            </a:r>
          </a:p>
          <a:p>
            <a:pPr>
              <a:lnSpc>
                <a:spcPct val="170000"/>
              </a:lnSpc>
              <a:buNone/>
            </a:pPr>
            <a:r>
              <a:rPr lang="en-IN" dirty="0">
                <a:solidFill>
                  <a:srgbClr val="002060"/>
                </a:solidFill>
                <a:latin typeface="Times New Roman" pitchFamily="18" charset="0"/>
                <a:cs typeface="Times New Roman" pitchFamily="18" charset="0"/>
              </a:rPr>
              <a:t>	            </a:t>
            </a:r>
            <a:r>
              <a:rPr lang="en-IN" dirty="0" err="1">
                <a:solidFill>
                  <a:srgbClr val="002060"/>
                </a:solidFill>
                <a:latin typeface="Times New Roman" pitchFamily="18" charset="0"/>
                <a:cs typeface="Times New Roman" pitchFamily="18" charset="0"/>
              </a:rPr>
              <a:t>ans.append</a:t>
            </a:r>
            <a:r>
              <a:rPr lang="en-IN" dirty="0">
                <a:solidFill>
                  <a:srgbClr val="002060"/>
                </a:solidFill>
                <a:latin typeface="Times New Roman" pitchFamily="18" charset="0"/>
                <a:cs typeface="Times New Roman" pitchFamily="18" charset="0"/>
              </a:rPr>
              <a:t>(</a:t>
            </a:r>
            <a:r>
              <a:rPr lang="en-IN" dirty="0" err="1">
                <a:solidFill>
                  <a:srgbClr val="002060"/>
                </a:solidFill>
                <a:latin typeface="Times New Roman" pitchFamily="18" charset="0"/>
                <a:cs typeface="Times New Roman" pitchFamily="18" charset="0"/>
              </a:rPr>
              <a:t>nums</a:t>
            </a:r>
            <a:r>
              <a:rPr lang="en-IN" dirty="0">
                <a:solidFill>
                  <a:srgbClr val="002060"/>
                </a:solidFill>
                <a:latin typeface="Times New Roman" pitchFamily="18" charset="0"/>
                <a:cs typeface="Times New Roman" pitchFamily="18" charset="0"/>
              </a:rPr>
              <a:t>[</a:t>
            </a:r>
            <a:r>
              <a:rPr lang="en-IN" dirty="0" err="1">
                <a:solidFill>
                  <a:srgbClr val="002060"/>
                </a:solidFill>
                <a:latin typeface="Times New Roman" pitchFamily="18" charset="0"/>
                <a:cs typeface="Times New Roman" pitchFamily="18" charset="0"/>
              </a:rPr>
              <a:t>i</a:t>
            </a:r>
            <a:r>
              <a:rPr lang="en-IN" dirty="0">
                <a:solidFill>
                  <a:srgbClr val="002060"/>
                </a:solidFill>
                <a:latin typeface="Times New Roman" pitchFamily="18" charset="0"/>
                <a:cs typeface="Times New Roman" pitchFamily="18" charset="0"/>
              </a:rPr>
              <a:t>])</a:t>
            </a:r>
          </a:p>
          <a:p>
            <a:pPr>
              <a:lnSpc>
                <a:spcPct val="170000"/>
              </a:lnSpc>
              <a:buNone/>
            </a:pPr>
            <a:r>
              <a:rPr lang="en-IN" dirty="0">
                <a:solidFill>
                  <a:srgbClr val="002060"/>
                </a:solidFill>
                <a:latin typeface="Times New Roman" pitchFamily="18" charset="0"/>
                <a:cs typeface="Times New Roman" pitchFamily="18" charset="0"/>
              </a:rPr>
              <a:t>	            </a:t>
            </a:r>
            <a:r>
              <a:rPr lang="en-IN" dirty="0" err="1">
                <a:solidFill>
                  <a:srgbClr val="002060"/>
                </a:solidFill>
                <a:latin typeface="Times New Roman" pitchFamily="18" charset="0"/>
                <a:cs typeface="Times New Roman" pitchFamily="18" charset="0"/>
              </a:rPr>
              <a:t>ans.append</a:t>
            </a:r>
            <a:r>
              <a:rPr lang="en-IN" dirty="0">
                <a:solidFill>
                  <a:srgbClr val="002060"/>
                </a:solidFill>
                <a:latin typeface="Times New Roman" pitchFamily="18" charset="0"/>
                <a:cs typeface="Times New Roman" pitchFamily="18" charset="0"/>
              </a:rPr>
              <a:t>(</a:t>
            </a:r>
            <a:r>
              <a:rPr lang="en-IN" dirty="0" err="1">
                <a:solidFill>
                  <a:srgbClr val="002060"/>
                </a:solidFill>
                <a:latin typeface="Times New Roman" pitchFamily="18" charset="0"/>
                <a:cs typeface="Times New Roman" pitchFamily="18" charset="0"/>
              </a:rPr>
              <a:t>nums</a:t>
            </a:r>
            <a:r>
              <a:rPr lang="en-IN" dirty="0">
                <a:solidFill>
                  <a:srgbClr val="002060"/>
                </a:solidFill>
                <a:latin typeface="Times New Roman" pitchFamily="18" charset="0"/>
                <a:cs typeface="Times New Roman" pitchFamily="18" charset="0"/>
              </a:rPr>
              <a:t>[</a:t>
            </a:r>
            <a:r>
              <a:rPr lang="en-IN" dirty="0" err="1">
                <a:solidFill>
                  <a:srgbClr val="002060"/>
                </a:solidFill>
                <a:latin typeface="Times New Roman" pitchFamily="18" charset="0"/>
                <a:cs typeface="Times New Roman" pitchFamily="18" charset="0"/>
              </a:rPr>
              <a:t>i+n</a:t>
            </a:r>
            <a:r>
              <a:rPr lang="en-IN" dirty="0">
                <a:solidFill>
                  <a:srgbClr val="002060"/>
                </a:solidFill>
                <a:latin typeface="Times New Roman" pitchFamily="18" charset="0"/>
                <a:cs typeface="Times New Roman" pitchFamily="18" charset="0"/>
              </a:rPr>
              <a:t>])</a:t>
            </a:r>
          </a:p>
          <a:p>
            <a:pPr>
              <a:lnSpc>
                <a:spcPct val="170000"/>
              </a:lnSpc>
              <a:buNone/>
            </a:pPr>
            <a:r>
              <a:rPr lang="en-IN" dirty="0">
                <a:solidFill>
                  <a:srgbClr val="C00000"/>
                </a:solidFill>
                <a:latin typeface="Times New Roman" pitchFamily="18" charset="0"/>
                <a:cs typeface="Times New Roman" pitchFamily="18" charset="0"/>
              </a:rPr>
              <a:t>	     # function returns some value</a:t>
            </a:r>
          </a:p>
          <a:p>
            <a:pPr>
              <a:lnSpc>
                <a:spcPct val="170000"/>
              </a:lnSpc>
              <a:buNone/>
            </a:pPr>
            <a:r>
              <a:rPr lang="en-IN" dirty="0">
                <a:latin typeface="Times New Roman" pitchFamily="18" charset="0"/>
                <a:cs typeface="Times New Roman" pitchFamily="18" charset="0"/>
              </a:rPr>
              <a:t>	</a:t>
            </a:r>
            <a:r>
              <a:rPr lang="en-IN" dirty="0">
                <a:solidFill>
                  <a:srgbClr val="002060"/>
                </a:solidFill>
                <a:latin typeface="Times New Roman" pitchFamily="18" charset="0"/>
                <a:cs typeface="Times New Roman" pitchFamily="18" charset="0"/>
              </a:rPr>
              <a:t>      return </a:t>
            </a:r>
            <a:r>
              <a:rPr lang="en-IN" dirty="0" err="1">
                <a:solidFill>
                  <a:srgbClr val="002060"/>
                </a:solidFill>
                <a:latin typeface="Times New Roman" pitchFamily="18" charset="0"/>
                <a:cs typeface="Times New Roman" pitchFamily="18" charset="0"/>
              </a:rPr>
              <a:t>ans</a:t>
            </a:r>
            <a:endParaRPr lang="en-IN" dirty="0">
              <a:solidFill>
                <a:srgbClr val="002060"/>
              </a:solidFill>
              <a:latin typeface="Times New Roman" pitchFamily="18" charset="0"/>
              <a:cs typeface="Times New Roman" pitchFamily="18" charset="0"/>
            </a:endParaRPr>
          </a:p>
        </p:txBody>
      </p:sp>
      <p:sp>
        <p:nvSpPr>
          <p:cNvPr id="4" name="Left Brace 3">
            <a:extLst>
              <a:ext uri="{FF2B5EF4-FFF2-40B4-BE49-F238E27FC236}">
                <a16:creationId xmlns:a16="http://schemas.microsoft.com/office/drawing/2014/main" id="{1423BFE0-5FF2-42A9-BEEF-EEC5DC6B784B}"/>
              </a:ext>
            </a:extLst>
          </p:cNvPr>
          <p:cNvSpPr/>
          <p:nvPr/>
        </p:nvSpPr>
        <p:spPr>
          <a:xfrm rot="10800000">
            <a:off x="7518400" y="1803400"/>
            <a:ext cx="406400" cy="1117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5" name="Left Brace 4">
            <a:extLst>
              <a:ext uri="{FF2B5EF4-FFF2-40B4-BE49-F238E27FC236}">
                <a16:creationId xmlns:a16="http://schemas.microsoft.com/office/drawing/2014/main" id="{B471AE2F-783B-42D6-9E03-8A0B0523D810}"/>
              </a:ext>
            </a:extLst>
          </p:cNvPr>
          <p:cNvSpPr/>
          <p:nvPr/>
        </p:nvSpPr>
        <p:spPr>
          <a:xfrm rot="10800000">
            <a:off x="7620000" y="3835400"/>
            <a:ext cx="406400" cy="1117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6" name="Left Brace 5">
            <a:extLst>
              <a:ext uri="{FF2B5EF4-FFF2-40B4-BE49-F238E27FC236}">
                <a16:creationId xmlns:a16="http://schemas.microsoft.com/office/drawing/2014/main" id="{E4DB56F8-EC97-4D6A-BDF8-6AB9623FBABE}"/>
              </a:ext>
            </a:extLst>
          </p:cNvPr>
          <p:cNvSpPr/>
          <p:nvPr/>
        </p:nvSpPr>
        <p:spPr>
          <a:xfrm rot="10800000">
            <a:off x="7721600" y="5562600"/>
            <a:ext cx="406400" cy="1117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7" name="TextBox 6">
            <a:extLst>
              <a:ext uri="{FF2B5EF4-FFF2-40B4-BE49-F238E27FC236}">
                <a16:creationId xmlns:a16="http://schemas.microsoft.com/office/drawing/2014/main" id="{752BD609-251F-4EFF-A9C7-93235AA84ABC}"/>
              </a:ext>
            </a:extLst>
          </p:cNvPr>
          <p:cNvSpPr txBox="1"/>
          <p:nvPr/>
        </p:nvSpPr>
        <p:spPr>
          <a:xfrm>
            <a:off x="8515951" y="2095459"/>
            <a:ext cx="2066591" cy="502766"/>
          </a:xfrm>
          <a:prstGeom prst="rect">
            <a:avLst/>
          </a:prstGeom>
          <a:noFill/>
        </p:spPr>
        <p:txBody>
          <a:bodyPr wrap="none" rtlCol="0">
            <a:spAutoFit/>
          </a:bodyPr>
          <a:lstStyle/>
          <a:p>
            <a:r>
              <a:rPr lang="en-IN" sz="2667" b="1" dirty="0">
                <a:solidFill>
                  <a:srgbClr val="002060"/>
                </a:solidFill>
                <a:latin typeface="Times New Roman" panose="02020603050405020304" pitchFamily="18" charset="0"/>
                <a:cs typeface="Times New Roman" panose="02020603050405020304" pitchFamily="18" charset="0"/>
              </a:rPr>
              <a:t>Initialization</a:t>
            </a:r>
          </a:p>
        </p:txBody>
      </p:sp>
      <p:sp>
        <p:nvSpPr>
          <p:cNvPr id="8" name="TextBox 7">
            <a:extLst>
              <a:ext uri="{FF2B5EF4-FFF2-40B4-BE49-F238E27FC236}">
                <a16:creationId xmlns:a16="http://schemas.microsoft.com/office/drawing/2014/main" id="{B0198CF0-972D-42B4-96FF-7D76841FED65}"/>
              </a:ext>
            </a:extLst>
          </p:cNvPr>
          <p:cNvSpPr txBox="1"/>
          <p:nvPr/>
        </p:nvSpPr>
        <p:spPr>
          <a:xfrm>
            <a:off x="8487681" y="4070289"/>
            <a:ext cx="1738233" cy="502766"/>
          </a:xfrm>
          <a:prstGeom prst="rect">
            <a:avLst/>
          </a:prstGeom>
          <a:noFill/>
        </p:spPr>
        <p:txBody>
          <a:bodyPr wrap="none" rtlCol="0">
            <a:spAutoFit/>
          </a:bodyPr>
          <a:lstStyle/>
          <a:p>
            <a:r>
              <a:rPr lang="en-IN" sz="2667" b="1" dirty="0">
                <a:solidFill>
                  <a:srgbClr val="002060"/>
                </a:solidFill>
                <a:latin typeface="Times New Roman" panose="02020603050405020304" pitchFamily="18" charset="0"/>
                <a:cs typeface="Times New Roman" panose="02020603050405020304" pitchFamily="18" charset="0"/>
              </a:rPr>
              <a:t>Processing</a:t>
            </a:r>
          </a:p>
        </p:txBody>
      </p:sp>
      <p:sp>
        <p:nvSpPr>
          <p:cNvPr id="9" name="TextBox 8">
            <a:extLst>
              <a:ext uri="{FF2B5EF4-FFF2-40B4-BE49-F238E27FC236}">
                <a16:creationId xmlns:a16="http://schemas.microsoft.com/office/drawing/2014/main" id="{4A349925-2B94-484D-9345-02C5AD768395}"/>
              </a:ext>
            </a:extLst>
          </p:cNvPr>
          <p:cNvSpPr txBox="1"/>
          <p:nvPr/>
        </p:nvSpPr>
        <p:spPr>
          <a:xfrm>
            <a:off x="8648322" y="5813729"/>
            <a:ext cx="1250663" cy="502766"/>
          </a:xfrm>
          <a:prstGeom prst="rect">
            <a:avLst/>
          </a:prstGeom>
          <a:noFill/>
        </p:spPr>
        <p:txBody>
          <a:bodyPr wrap="none" rtlCol="0">
            <a:spAutoFit/>
          </a:bodyPr>
          <a:lstStyle/>
          <a:p>
            <a:r>
              <a:rPr lang="en-IN" sz="2667" b="1" dirty="0">
                <a:solidFill>
                  <a:srgbClr val="002060"/>
                </a:solidFill>
                <a:latin typeface="Times New Roman" panose="02020603050405020304" pitchFamily="18" charset="0"/>
                <a:cs typeface="Times New Roman" panose="02020603050405020304" pitchFamily="18" charset="0"/>
              </a:rPr>
              <a:t>Output</a:t>
            </a:r>
          </a:p>
        </p:txBody>
      </p:sp>
      <p:pic>
        <p:nvPicPr>
          <p:cNvPr id="10" name="Picture 4" descr="See the source image">
            <a:extLst>
              <a:ext uri="{FF2B5EF4-FFF2-40B4-BE49-F238E27FC236}">
                <a16:creationId xmlns:a16="http://schemas.microsoft.com/office/drawing/2014/main" id="{C484B994-6C4F-4443-9730-B710421995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2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linds(horizontal)">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634"/>
            <a:ext cx="9144000" cy="923329"/>
          </a:xfrm>
        </p:spPr>
        <p:txBody>
          <a:bodyPr/>
          <a:lstStyle/>
          <a:p>
            <a:r>
              <a:rPr lang="en-IN" dirty="0">
                <a:latin typeface="Times New Roman" pitchFamily="18" charset="0"/>
                <a:cs typeface="Times New Roman" pitchFamily="18" charset="0"/>
              </a:rPr>
              <a:t>Shuffle The Array</a:t>
            </a:r>
          </a:p>
        </p:txBody>
      </p:sp>
      <p:sp>
        <p:nvSpPr>
          <p:cNvPr id="3" name="Subtitle 2"/>
          <p:cNvSpPr>
            <a:spLocks noGrp="1"/>
          </p:cNvSpPr>
          <p:nvPr>
            <p:ph type="subTitle" idx="1"/>
          </p:nvPr>
        </p:nvSpPr>
        <p:spPr>
          <a:xfrm>
            <a:off x="2855640" y="3886200"/>
            <a:ext cx="6800800" cy="738664"/>
          </a:xfrm>
        </p:spPr>
        <p:txBody>
          <a:bodyPr>
            <a:normAutofit fontScale="92500" lnSpcReduction="20000"/>
          </a:bodyPr>
          <a:lstStyle/>
          <a:p>
            <a:r>
              <a:rPr lang="en-IN" dirty="0" err="1">
                <a:latin typeface="Times New Roman" pitchFamily="18" charset="0"/>
                <a:cs typeface="Times New Roman" pitchFamily="18" charset="0"/>
              </a:rPr>
              <a:t>Leetcode</a:t>
            </a: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https://leetcode.com/problems/shuffle-the-array/</a:t>
            </a:r>
          </a:p>
        </p:txBody>
      </p:sp>
      <p:sp>
        <p:nvSpPr>
          <p:cNvPr id="4" name="TextBox 3">
            <a:extLst>
              <a:ext uri="{FF2B5EF4-FFF2-40B4-BE49-F238E27FC236}">
                <a16:creationId xmlns:a16="http://schemas.microsoft.com/office/drawing/2014/main" id="{9EB954E4-6616-404E-A28A-76DF8CD30E74}"/>
              </a:ext>
            </a:extLst>
          </p:cNvPr>
          <p:cNvSpPr txBox="1"/>
          <p:nvPr/>
        </p:nvSpPr>
        <p:spPr>
          <a:xfrm>
            <a:off x="3744200" y="787400"/>
            <a:ext cx="4732386" cy="666786"/>
          </a:xfrm>
          <a:prstGeom prst="rect">
            <a:avLst/>
          </a:prstGeom>
          <a:noFill/>
        </p:spPr>
        <p:txBody>
          <a:bodyPr wrap="none" rtlCol="0">
            <a:spAutoFit/>
          </a:bodyPr>
          <a:lstStyle/>
          <a:p>
            <a:r>
              <a:rPr lang="en-IN" sz="3733" dirty="0">
                <a:solidFill>
                  <a:srgbClr val="C00000"/>
                </a:solidFill>
                <a:latin typeface="Times New Roman" panose="02020603050405020304" pitchFamily="18" charset="0"/>
                <a:cs typeface="Times New Roman" panose="02020603050405020304" pitchFamily="18" charset="0"/>
              </a:rPr>
              <a:t>Discussed Problem was</a:t>
            </a:r>
          </a:p>
        </p:txBody>
      </p:sp>
      <p:pic>
        <p:nvPicPr>
          <p:cNvPr id="5" name="Picture 4" descr="See the source image">
            <a:extLst>
              <a:ext uri="{FF2B5EF4-FFF2-40B4-BE49-F238E27FC236}">
                <a16:creationId xmlns:a16="http://schemas.microsoft.com/office/drawing/2014/main" id="{31A912E5-2EB9-4B0A-BB51-D217EBA5C6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991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14501"/>
            <a:ext cx="10363200" cy="1470025"/>
          </a:xfrm>
        </p:spPr>
        <p:txBody>
          <a:bodyPr>
            <a:normAutofit fontScale="90000"/>
          </a:bodyPr>
          <a:lstStyle/>
          <a:p>
            <a:r>
              <a:rPr lang="en-IN" dirty="0">
                <a:latin typeface="Times New Roman" pitchFamily="18" charset="0"/>
                <a:cs typeface="Times New Roman" pitchFamily="18" charset="0"/>
              </a:rPr>
              <a:t>Kids With the Greatest Number of Candies</a:t>
            </a:r>
          </a:p>
        </p:txBody>
      </p:sp>
      <p:sp>
        <p:nvSpPr>
          <p:cNvPr id="3" name="Subtitle 2"/>
          <p:cNvSpPr>
            <a:spLocks noGrp="1"/>
          </p:cNvSpPr>
          <p:nvPr>
            <p:ph type="subTitle" idx="1"/>
          </p:nvPr>
        </p:nvSpPr>
        <p:spPr>
          <a:xfrm>
            <a:off x="1828800" y="5762500"/>
            <a:ext cx="8534400" cy="1752600"/>
          </a:xfrm>
        </p:spPr>
        <p:txBody>
          <a:bodyPr>
            <a:normAutofit/>
          </a:bodyPr>
          <a:lstStyle/>
          <a:p>
            <a:r>
              <a:rPr lang="en-IN" dirty="0">
                <a:solidFill>
                  <a:srgbClr val="C00000"/>
                </a:solidFill>
                <a:latin typeface="Times New Roman" pitchFamily="18" charset="0"/>
                <a:cs typeface="Times New Roman" pitchFamily="18" charset="0"/>
              </a:rPr>
              <a:t>LEETCODE</a:t>
            </a:r>
          </a:p>
          <a:p>
            <a:r>
              <a:rPr lang="en-IN" dirty="0">
                <a:solidFill>
                  <a:srgbClr val="C00000"/>
                </a:solidFill>
                <a:latin typeface="Times New Roman" pitchFamily="18" charset="0"/>
                <a:cs typeface="Times New Roman" pitchFamily="18" charset="0"/>
              </a:rPr>
              <a:t>Problem No. 1431</a:t>
            </a:r>
          </a:p>
        </p:txBody>
      </p:sp>
      <p:pic>
        <p:nvPicPr>
          <p:cNvPr id="19458" name="Picture 2" descr="Candies, candy, kids, sweet icon"/>
          <p:cNvPicPr>
            <a:picLocks noChangeAspect="1" noChangeArrowheads="1"/>
          </p:cNvPicPr>
          <p:nvPr/>
        </p:nvPicPr>
        <p:blipFill>
          <a:blip r:embed="rId2" cstate="print"/>
          <a:srcRect/>
          <a:stretch>
            <a:fillRect/>
          </a:stretch>
        </p:blipFill>
        <p:spPr bwMode="auto">
          <a:xfrm>
            <a:off x="5135893" y="3626669"/>
            <a:ext cx="2016224" cy="1512169"/>
          </a:xfrm>
          <a:prstGeom prst="rect">
            <a:avLst/>
          </a:prstGeom>
          <a:noFill/>
        </p:spPr>
      </p:pic>
      <p:pic>
        <p:nvPicPr>
          <p:cNvPr id="5" name="Picture 4" descr="See the source image">
            <a:extLst>
              <a:ext uri="{FF2B5EF4-FFF2-40B4-BE49-F238E27FC236}">
                <a16:creationId xmlns:a16="http://schemas.microsoft.com/office/drawing/2014/main" id="{4DF39CB3-F51B-4BC9-ABFF-60BCAE49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650" y="81905"/>
            <a:ext cx="2032596" cy="2032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7E9928F3-CABC-40C1-83E8-BBB0A329D2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407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799" y="279401"/>
            <a:ext cx="6502403" cy="766233"/>
          </a:xfrm>
        </p:spPr>
        <p:txBody>
          <a:bodyPr/>
          <a:lstStyle/>
          <a:p>
            <a:r>
              <a:rPr lang="en-IN" dirty="0">
                <a:latin typeface="Times New Roman" pitchFamily="18" charset="0"/>
                <a:cs typeface="Times New Roman" pitchFamily="18" charset="0"/>
              </a:rPr>
              <a:t>Problem Statement</a:t>
            </a:r>
          </a:p>
        </p:txBody>
      </p:sp>
      <p:sp>
        <p:nvSpPr>
          <p:cNvPr id="3" name="Content Placeholder 2"/>
          <p:cNvSpPr>
            <a:spLocks noGrp="1"/>
          </p:cNvSpPr>
          <p:nvPr>
            <p:ph idx="1"/>
          </p:nvPr>
        </p:nvSpPr>
        <p:spPr>
          <a:xfrm>
            <a:off x="192021" y="1412776"/>
            <a:ext cx="11664619" cy="5445224"/>
          </a:xfrm>
        </p:spPr>
        <p:txBody>
          <a:bodyPr>
            <a:normAutofit/>
          </a:bodyPr>
          <a:lstStyle/>
          <a:p>
            <a:pPr algn="just"/>
            <a:r>
              <a:rPr lang="en-IN" sz="3200" dirty="0">
                <a:latin typeface="Times New Roman" pitchFamily="18" charset="0"/>
                <a:cs typeface="Times New Roman" pitchFamily="18" charset="0"/>
              </a:rPr>
              <a:t>Given the array </a:t>
            </a:r>
            <a:r>
              <a:rPr lang="en-IN" sz="3200" b="1" i="1" dirty="0">
                <a:solidFill>
                  <a:srgbClr val="C00000"/>
                </a:solidFill>
                <a:latin typeface="Times New Roman" pitchFamily="18" charset="0"/>
                <a:cs typeface="Times New Roman" pitchFamily="18" charset="0"/>
              </a:rPr>
              <a:t>candies</a:t>
            </a:r>
            <a:r>
              <a:rPr lang="en-IN" sz="3200" dirty="0">
                <a:latin typeface="Times New Roman" pitchFamily="18" charset="0"/>
                <a:cs typeface="Times New Roman" pitchFamily="18" charset="0"/>
              </a:rPr>
              <a:t> and the integer </a:t>
            </a:r>
            <a:r>
              <a:rPr lang="en-IN" sz="3200" b="1" i="1" dirty="0" err="1">
                <a:solidFill>
                  <a:srgbClr val="C00000"/>
                </a:solidFill>
                <a:latin typeface="Times New Roman" pitchFamily="18" charset="0"/>
                <a:cs typeface="Times New Roman" pitchFamily="18" charset="0"/>
              </a:rPr>
              <a:t>extraCandies</a:t>
            </a:r>
            <a:r>
              <a:rPr lang="en-IN" sz="3200" dirty="0">
                <a:latin typeface="Times New Roman" pitchFamily="18" charset="0"/>
                <a:cs typeface="Times New Roman" pitchFamily="18" charset="0"/>
              </a:rPr>
              <a:t>, where </a:t>
            </a:r>
            <a:r>
              <a:rPr lang="en-IN" sz="3200" b="1" i="1" dirty="0">
                <a:solidFill>
                  <a:srgbClr val="C00000"/>
                </a:solidFill>
                <a:latin typeface="Times New Roman" pitchFamily="18" charset="0"/>
                <a:cs typeface="Times New Roman" pitchFamily="18" charset="0"/>
              </a:rPr>
              <a:t>candies[</a:t>
            </a:r>
            <a:r>
              <a:rPr lang="en-IN" sz="3200" b="1" i="1" dirty="0" err="1">
                <a:solidFill>
                  <a:srgbClr val="C00000"/>
                </a:solidFill>
                <a:latin typeface="Times New Roman" pitchFamily="18" charset="0"/>
                <a:cs typeface="Times New Roman" pitchFamily="18" charset="0"/>
              </a:rPr>
              <a:t>i</a:t>
            </a:r>
            <a:r>
              <a:rPr lang="en-IN" sz="3200" b="1" i="1" dirty="0">
                <a:solidFill>
                  <a:srgbClr val="C00000"/>
                </a:solidFill>
                <a:latin typeface="Times New Roman" pitchFamily="18" charset="0"/>
                <a:cs typeface="Times New Roman" pitchFamily="18" charset="0"/>
              </a:rPr>
              <a:t>]</a:t>
            </a:r>
            <a:r>
              <a:rPr lang="en-IN" sz="3200" dirty="0">
                <a:latin typeface="Times New Roman" pitchFamily="18" charset="0"/>
                <a:cs typeface="Times New Roman" pitchFamily="18" charset="0"/>
              </a:rPr>
              <a:t> represents the number of candies that the </a:t>
            </a:r>
            <a:r>
              <a:rPr lang="en-IN" sz="3200" b="1" i="1" dirty="0" err="1">
                <a:latin typeface="Times New Roman" pitchFamily="18" charset="0"/>
                <a:cs typeface="Times New Roman" pitchFamily="18" charset="0"/>
              </a:rPr>
              <a:t>ith</a:t>
            </a:r>
            <a:r>
              <a:rPr lang="en-IN" sz="3200" dirty="0">
                <a:latin typeface="Times New Roman" pitchFamily="18" charset="0"/>
                <a:cs typeface="Times New Roman" pitchFamily="18" charset="0"/>
              </a:rPr>
              <a:t> kid has.</a:t>
            </a:r>
          </a:p>
          <a:p>
            <a:pPr algn="just"/>
            <a:endParaRPr lang="en-IN" sz="3200" dirty="0">
              <a:latin typeface="Times New Roman" pitchFamily="18" charset="0"/>
              <a:cs typeface="Times New Roman" pitchFamily="18" charset="0"/>
            </a:endParaRPr>
          </a:p>
          <a:p>
            <a:pPr algn="just"/>
            <a:endParaRPr lang="en-IN" sz="3200" dirty="0">
              <a:latin typeface="Times New Roman" pitchFamily="18" charset="0"/>
              <a:cs typeface="Times New Roman" pitchFamily="18" charset="0"/>
            </a:endParaRPr>
          </a:p>
          <a:p>
            <a:pPr algn="just"/>
            <a:endParaRPr lang="en-IN" sz="3200" dirty="0">
              <a:latin typeface="Times New Roman" pitchFamily="18" charset="0"/>
              <a:cs typeface="Times New Roman" pitchFamily="18" charset="0"/>
            </a:endParaRPr>
          </a:p>
          <a:p>
            <a:pPr algn="just"/>
            <a:r>
              <a:rPr lang="en-IN" sz="2667" dirty="0">
                <a:latin typeface="Times New Roman" pitchFamily="18" charset="0"/>
                <a:cs typeface="Times New Roman" pitchFamily="18" charset="0"/>
              </a:rPr>
              <a:t>For each kid check if there is a way to distribute </a:t>
            </a:r>
            <a:r>
              <a:rPr lang="en-IN" sz="2667" b="1" i="1" dirty="0" err="1">
                <a:solidFill>
                  <a:srgbClr val="C00000"/>
                </a:solidFill>
                <a:latin typeface="Times New Roman" pitchFamily="18" charset="0"/>
                <a:cs typeface="Times New Roman" pitchFamily="18" charset="0"/>
              </a:rPr>
              <a:t>extraCandies</a:t>
            </a:r>
            <a:r>
              <a:rPr lang="en-IN" sz="2667" b="1" i="1" dirty="0">
                <a:solidFill>
                  <a:srgbClr val="C00000"/>
                </a:solidFill>
                <a:latin typeface="Times New Roman" pitchFamily="18" charset="0"/>
                <a:cs typeface="Times New Roman" pitchFamily="18" charset="0"/>
              </a:rPr>
              <a:t> </a:t>
            </a:r>
            <a:r>
              <a:rPr lang="en-IN" sz="2667" dirty="0">
                <a:latin typeface="Times New Roman" pitchFamily="18" charset="0"/>
                <a:cs typeface="Times New Roman" pitchFamily="18" charset="0"/>
              </a:rPr>
              <a:t>among the kids such that he or she can have the </a:t>
            </a:r>
            <a:r>
              <a:rPr lang="en-IN" sz="2667" b="1" dirty="0">
                <a:latin typeface="Times New Roman" pitchFamily="18" charset="0"/>
                <a:cs typeface="Times New Roman" pitchFamily="18" charset="0"/>
              </a:rPr>
              <a:t>greatest</a:t>
            </a:r>
            <a:r>
              <a:rPr lang="en-IN" sz="2667" dirty="0">
                <a:latin typeface="Times New Roman" pitchFamily="18" charset="0"/>
                <a:cs typeface="Times New Roman" pitchFamily="18" charset="0"/>
              </a:rPr>
              <a:t> number of candies among them. </a:t>
            </a:r>
            <a:r>
              <a:rPr lang="en-IN" sz="2667" dirty="0">
                <a:solidFill>
                  <a:srgbClr val="7030A0"/>
                </a:solidFill>
                <a:latin typeface="Times New Roman" pitchFamily="18" charset="0"/>
                <a:cs typeface="Times New Roman" pitchFamily="18" charset="0"/>
              </a:rPr>
              <a:t>Notice that multiple kids can have the </a:t>
            </a:r>
            <a:r>
              <a:rPr lang="en-IN" sz="2667" b="1" dirty="0">
                <a:solidFill>
                  <a:srgbClr val="7030A0"/>
                </a:solidFill>
                <a:latin typeface="Times New Roman" pitchFamily="18" charset="0"/>
                <a:cs typeface="Times New Roman" pitchFamily="18" charset="0"/>
              </a:rPr>
              <a:t>greatest</a:t>
            </a:r>
            <a:r>
              <a:rPr lang="en-IN" sz="2667" dirty="0">
                <a:solidFill>
                  <a:srgbClr val="7030A0"/>
                </a:solidFill>
                <a:latin typeface="Times New Roman" pitchFamily="18" charset="0"/>
                <a:cs typeface="Times New Roman" pitchFamily="18" charset="0"/>
              </a:rPr>
              <a:t> number of candies.</a:t>
            </a:r>
          </a:p>
          <a:p>
            <a:pPr algn="just"/>
            <a:endParaRPr lang="en-IN" sz="667" b="1" dirty="0">
              <a:solidFill>
                <a:srgbClr val="002060"/>
              </a:solidFill>
              <a:latin typeface="Times New Roman" pitchFamily="18" charset="0"/>
              <a:cs typeface="Times New Roman" pitchFamily="18" charset="0"/>
            </a:endParaRPr>
          </a:p>
          <a:p>
            <a:pPr algn="just"/>
            <a:r>
              <a:rPr lang="en-IN" sz="2667" b="1" dirty="0">
                <a:solidFill>
                  <a:srgbClr val="002060"/>
                </a:solidFill>
                <a:latin typeface="Times New Roman" pitchFamily="18" charset="0"/>
                <a:cs typeface="Times New Roman" pitchFamily="18" charset="0"/>
              </a:rPr>
              <a:t>Extra candies </a:t>
            </a:r>
            <a:r>
              <a:rPr lang="en-IN" sz="2667" dirty="0">
                <a:solidFill>
                  <a:srgbClr val="7030A0"/>
                </a:solidFill>
                <a:latin typeface="Times New Roman" pitchFamily="18" charset="0"/>
                <a:cs typeface="Times New Roman" pitchFamily="18" charset="0"/>
              </a:rPr>
              <a:t>can’t be partially given to any kid. Compute the case when all </a:t>
            </a:r>
            <a:r>
              <a:rPr lang="en-IN" sz="2667" b="1" i="1" dirty="0" err="1">
                <a:solidFill>
                  <a:srgbClr val="C00000"/>
                </a:solidFill>
                <a:latin typeface="Times New Roman" pitchFamily="18" charset="0"/>
                <a:cs typeface="Times New Roman" pitchFamily="18" charset="0"/>
              </a:rPr>
              <a:t>extraCandies</a:t>
            </a:r>
            <a:r>
              <a:rPr lang="en-IN" sz="2667" b="1" i="1" dirty="0">
                <a:solidFill>
                  <a:srgbClr val="C00000"/>
                </a:solidFill>
                <a:latin typeface="Times New Roman" pitchFamily="18" charset="0"/>
                <a:cs typeface="Times New Roman" pitchFamily="18" charset="0"/>
              </a:rPr>
              <a:t> </a:t>
            </a:r>
            <a:r>
              <a:rPr lang="en-IN" sz="2667" dirty="0">
                <a:solidFill>
                  <a:srgbClr val="7030A0"/>
                </a:solidFill>
                <a:latin typeface="Times New Roman" pitchFamily="18" charset="0"/>
                <a:cs typeface="Times New Roman" pitchFamily="18" charset="0"/>
              </a:rPr>
              <a:t>will be given to each kid.</a:t>
            </a:r>
          </a:p>
          <a:p>
            <a:pPr algn="just"/>
            <a:endParaRPr lang="en-IN" sz="3200" dirty="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2032000" y="2413000"/>
          <a:ext cx="5504160" cy="591840"/>
        </p:xfrm>
        <a:graphic>
          <a:graphicData uri="http://schemas.openxmlformats.org/drawingml/2006/table">
            <a:tbl>
              <a:tblPr firstRow="1" bandRow="1">
                <a:tableStyleId>{5940675A-B579-460E-94D1-54222C63F5DA}</a:tableStyleId>
              </a:tblPr>
              <a:tblGrid>
                <a:gridCol w="1100832">
                  <a:extLst>
                    <a:ext uri="{9D8B030D-6E8A-4147-A177-3AD203B41FA5}">
                      <a16:colId xmlns:a16="http://schemas.microsoft.com/office/drawing/2014/main" val="20000"/>
                    </a:ext>
                  </a:extLst>
                </a:gridCol>
                <a:gridCol w="1100832">
                  <a:extLst>
                    <a:ext uri="{9D8B030D-6E8A-4147-A177-3AD203B41FA5}">
                      <a16:colId xmlns:a16="http://schemas.microsoft.com/office/drawing/2014/main" val="20001"/>
                    </a:ext>
                  </a:extLst>
                </a:gridCol>
                <a:gridCol w="1100832">
                  <a:extLst>
                    <a:ext uri="{9D8B030D-6E8A-4147-A177-3AD203B41FA5}">
                      <a16:colId xmlns:a16="http://schemas.microsoft.com/office/drawing/2014/main" val="20002"/>
                    </a:ext>
                  </a:extLst>
                </a:gridCol>
                <a:gridCol w="1100832">
                  <a:extLst>
                    <a:ext uri="{9D8B030D-6E8A-4147-A177-3AD203B41FA5}">
                      <a16:colId xmlns:a16="http://schemas.microsoft.com/office/drawing/2014/main" val="20003"/>
                    </a:ext>
                  </a:extLst>
                </a:gridCol>
                <a:gridCol w="1100832">
                  <a:extLst>
                    <a:ext uri="{9D8B030D-6E8A-4147-A177-3AD203B41FA5}">
                      <a16:colId xmlns:a16="http://schemas.microsoft.com/office/drawing/2014/main" val="20004"/>
                    </a:ext>
                  </a:extLst>
                </a:gridCol>
              </a:tblGrid>
              <a:tr h="591840">
                <a:tc>
                  <a:txBody>
                    <a:bodyPr/>
                    <a:lstStyle/>
                    <a:p>
                      <a:pPr algn="ctr"/>
                      <a:r>
                        <a:rPr lang="en-IN" sz="2900" dirty="0">
                          <a:latin typeface="Times New Roman" pitchFamily="18" charset="0"/>
                          <a:cs typeface="Times New Roman" pitchFamily="18" charset="0"/>
                        </a:rPr>
                        <a:t>6</a:t>
                      </a:r>
                    </a:p>
                  </a:txBody>
                  <a:tcPr marL="121920" marR="121920"/>
                </a:tc>
                <a:tc>
                  <a:txBody>
                    <a:bodyPr/>
                    <a:lstStyle/>
                    <a:p>
                      <a:pPr algn="ctr"/>
                      <a:r>
                        <a:rPr lang="en-IN" sz="2900" dirty="0">
                          <a:latin typeface="Times New Roman" pitchFamily="18" charset="0"/>
                          <a:cs typeface="Times New Roman" pitchFamily="18" charset="0"/>
                        </a:rPr>
                        <a:t>3</a:t>
                      </a:r>
                    </a:p>
                  </a:txBody>
                  <a:tcPr marL="121920" marR="121920"/>
                </a:tc>
                <a:tc>
                  <a:txBody>
                    <a:bodyPr/>
                    <a:lstStyle/>
                    <a:p>
                      <a:pPr algn="ctr"/>
                      <a:r>
                        <a:rPr lang="en-IN" sz="2900" dirty="0">
                          <a:latin typeface="Times New Roman" pitchFamily="18" charset="0"/>
                          <a:cs typeface="Times New Roman" pitchFamily="18" charset="0"/>
                        </a:rPr>
                        <a:t>5</a:t>
                      </a:r>
                    </a:p>
                  </a:txBody>
                  <a:tcPr marL="121920" marR="121920"/>
                </a:tc>
                <a:tc>
                  <a:txBody>
                    <a:bodyPr/>
                    <a:lstStyle/>
                    <a:p>
                      <a:pPr algn="ctr"/>
                      <a:r>
                        <a:rPr lang="en-IN" sz="2900" dirty="0">
                          <a:latin typeface="Times New Roman" pitchFamily="18" charset="0"/>
                          <a:cs typeface="Times New Roman" pitchFamily="18" charset="0"/>
                        </a:rPr>
                        <a:t>2</a:t>
                      </a:r>
                    </a:p>
                  </a:txBody>
                  <a:tcPr marL="121920" marR="121920"/>
                </a:tc>
                <a:tc>
                  <a:txBody>
                    <a:bodyPr/>
                    <a:lstStyle/>
                    <a:p>
                      <a:pPr algn="ctr"/>
                      <a:r>
                        <a:rPr lang="en-IN" sz="2900" dirty="0">
                          <a:latin typeface="Times New Roman" pitchFamily="18" charset="0"/>
                          <a:cs typeface="Times New Roman" pitchFamily="18" charset="0"/>
                        </a:rPr>
                        <a:t>1</a:t>
                      </a:r>
                    </a:p>
                  </a:txBody>
                  <a:tcPr marL="121920" marR="12192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8848757" y="2428776"/>
          <a:ext cx="864096" cy="648072"/>
        </p:xfrm>
        <a:graphic>
          <a:graphicData uri="http://schemas.openxmlformats.org/drawingml/2006/table">
            <a:tbl>
              <a:tblPr firstRow="1" bandRow="1">
                <a:tableStyleId>{93296810-A885-4BE3-A3E7-6D5BEEA58F35}</a:tableStyleId>
              </a:tblPr>
              <a:tblGrid>
                <a:gridCol w="864096">
                  <a:extLst>
                    <a:ext uri="{9D8B030D-6E8A-4147-A177-3AD203B41FA5}">
                      <a16:colId xmlns:a16="http://schemas.microsoft.com/office/drawing/2014/main" val="20000"/>
                    </a:ext>
                  </a:extLst>
                </a:gridCol>
              </a:tblGrid>
              <a:tr h="648072">
                <a:tc>
                  <a:txBody>
                    <a:bodyPr/>
                    <a:lstStyle/>
                    <a:p>
                      <a:pPr algn="ctr"/>
                      <a:r>
                        <a:rPr lang="en-IN" sz="3200" dirty="0">
                          <a:solidFill>
                            <a:srgbClr val="7030A0"/>
                          </a:solidFill>
                          <a:latin typeface="Times New Roman" pitchFamily="18" charset="0"/>
                          <a:cs typeface="Times New Roman" pitchFamily="18" charset="0"/>
                        </a:rPr>
                        <a:t>4</a:t>
                      </a:r>
                    </a:p>
                  </a:txBody>
                  <a:tcPr marL="121920" marR="121920"/>
                </a:tc>
                <a:extLst>
                  <a:ext uri="{0D108BD9-81ED-4DB2-BD59-A6C34878D82A}">
                    <a16:rowId xmlns:a16="http://schemas.microsoft.com/office/drawing/2014/main" val="10000"/>
                  </a:ext>
                </a:extLst>
              </a:tr>
            </a:tbl>
          </a:graphicData>
        </a:graphic>
      </p:graphicFrame>
      <p:sp>
        <p:nvSpPr>
          <p:cNvPr id="6" name="TextBox 5"/>
          <p:cNvSpPr txBox="1"/>
          <p:nvPr/>
        </p:nvSpPr>
        <p:spPr>
          <a:xfrm>
            <a:off x="3664183" y="2932833"/>
            <a:ext cx="2521844" cy="584775"/>
          </a:xfrm>
          <a:prstGeom prst="rect">
            <a:avLst/>
          </a:prstGeom>
          <a:noFill/>
        </p:spPr>
        <p:txBody>
          <a:bodyPr wrap="none" rtlCol="0">
            <a:spAutoFit/>
          </a:bodyPr>
          <a:lstStyle/>
          <a:p>
            <a:r>
              <a:rPr lang="en-IN" sz="3200" dirty="0">
                <a:latin typeface="Times New Roman" pitchFamily="18" charset="0"/>
                <a:cs typeface="Times New Roman" pitchFamily="18" charset="0"/>
              </a:rPr>
              <a:t>Array </a:t>
            </a:r>
            <a:r>
              <a:rPr lang="en-IN" sz="3200" b="1" i="1" dirty="0">
                <a:solidFill>
                  <a:srgbClr val="C00000"/>
                </a:solidFill>
                <a:latin typeface="Times New Roman" pitchFamily="18" charset="0"/>
                <a:cs typeface="Times New Roman" pitchFamily="18" charset="0"/>
              </a:rPr>
              <a:t>candies</a:t>
            </a:r>
          </a:p>
        </p:txBody>
      </p:sp>
      <p:sp>
        <p:nvSpPr>
          <p:cNvPr id="7" name="Rectangle 6"/>
          <p:cNvSpPr/>
          <p:nvPr/>
        </p:nvSpPr>
        <p:spPr>
          <a:xfrm>
            <a:off x="8175004" y="2964769"/>
            <a:ext cx="2048959" cy="502766"/>
          </a:xfrm>
          <a:prstGeom prst="rect">
            <a:avLst/>
          </a:prstGeom>
        </p:spPr>
        <p:txBody>
          <a:bodyPr wrap="none">
            <a:spAutoFit/>
          </a:bodyPr>
          <a:lstStyle/>
          <a:p>
            <a:r>
              <a:rPr lang="en-IN" sz="2667" b="1" i="1" dirty="0" err="1">
                <a:solidFill>
                  <a:srgbClr val="C00000"/>
                </a:solidFill>
                <a:latin typeface="Times New Roman" pitchFamily="18" charset="0"/>
                <a:cs typeface="Times New Roman" pitchFamily="18" charset="0"/>
              </a:rPr>
              <a:t>extraCandies</a:t>
            </a:r>
            <a:endParaRPr lang="en-IN" sz="2667" b="1" dirty="0"/>
          </a:p>
        </p:txBody>
      </p:sp>
      <p:pic>
        <p:nvPicPr>
          <p:cNvPr id="8" name="Picture 4" descr="See the source image">
            <a:extLst>
              <a:ext uri="{FF2B5EF4-FFF2-40B4-BE49-F238E27FC236}">
                <a16:creationId xmlns:a16="http://schemas.microsoft.com/office/drawing/2014/main" id="{0C7906CA-DE81-4300-A0F8-2D21F63116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0298" y="1"/>
            <a:ext cx="1361703" cy="11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21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3308</TotalTime>
  <Words>5219</Words>
  <Application>Microsoft Office PowerPoint</Application>
  <PresentationFormat>Widescreen</PresentationFormat>
  <Paragraphs>1139</Paragraphs>
  <Slides>132</Slides>
  <Notes>34</Notes>
  <HiddenSlides>8</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132</vt:i4>
      </vt:variant>
    </vt:vector>
  </HeadingPairs>
  <TitlesOfParts>
    <vt:vector size="143" baseType="lpstr">
      <vt:lpstr>Arial</vt:lpstr>
      <vt:lpstr>Calibri</vt:lpstr>
      <vt:lpstr>Calibri Light</vt:lpstr>
      <vt:lpstr>Cambria</vt:lpstr>
      <vt:lpstr>Courier New</vt:lpstr>
      <vt:lpstr>inter-regular</vt:lpstr>
      <vt:lpstr>Muli</vt:lpstr>
      <vt:lpstr>Times New Roman</vt:lpstr>
      <vt:lpstr>Wingdings</vt:lpstr>
      <vt:lpstr>Office Theme</vt:lpstr>
      <vt:lpstr>Photo Editor Photo</vt:lpstr>
      <vt:lpstr>DSA</vt:lpstr>
      <vt:lpstr>PowerPoint Presentation</vt:lpstr>
      <vt:lpstr>PowerPoint Presentation</vt:lpstr>
      <vt:lpstr>PowerPoint Presentation</vt:lpstr>
      <vt:lpstr>PowerPoint Presentation</vt:lpstr>
      <vt:lpstr>Basic Searching Methods</vt:lpstr>
      <vt:lpstr>PowerPoint Presentation</vt:lpstr>
      <vt:lpstr>Sorting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Real-time application of  Merge Sort</vt:lpstr>
      <vt:lpstr>PowerPoint Presentation</vt:lpstr>
      <vt:lpstr>PowerPoint Presentation</vt:lpstr>
      <vt:lpstr>Some Important Concepts</vt:lpstr>
      <vt:lpstr>In-place Sorting and Not-in-place Sorting</vt:lpstr>
      <vt:lpstr>Stable Sort and Unstable Sort</vt:lpstr>
      <vt:lpstr>Stable Sort and Unstable Sort</vt:lpstr>
      <vt:lpstr>Sorting Categories</vt:lpstr>
      <vt:lpstr>Sorting Categories</vt:lpstr>
      <vt:lpstr>Sorting Categories</vt:lpstr>
      <vt:lpstr>PowerPoint Presentation</vt:lpstr>
      <vt:lpstr>PowerPoint Presentation</vt:lpstr>
      <vt:lpstr>Median of Two Sorted Arrays</vt:lpstr>
      <vt:lpstr>Problem Statement</vt:lpstr>
      <vt:lpstr>PowerPoint Presentation</vt:lpstr>
      <vt:lpstr>Median</vt:lpstr>
      <vt:lpstr>PowerPoint Presentation</vt:lpstr>
      <vt:lpstr>PowerPoint Presentation</vt:lpstr>
      <vt:lpstr>Algorithm says</vt:lpstr>
      <vt:lpstr>PowerPoint Presentation</vt:lpstr>
      <vt:lpstr>Skill Booster Exercise</vt:lpstr>
      <vt:lpstr>Median of Two Sorted Arrays</vt:lpstr>
      <vt:lpstr>PowerPoint Presentation</vt:lpstr>
      <vt:lpstr>Racing Horses</vt:lpstr>
      <vt:lpstr>Racing Horses</vt:lpstr>
      <vt:lpstr>Algorithm says</vt:lpstr>
      <vt:lpstr>PowerPoint Presentation</vt:lpstr>
      <vt:lpstr>PowerPoint Presentation</vt:lpstr>
      <vt:lpstr>Maximum Weight Difference</vt:lpstr>
      <vt:lpstr>PowerPoint Presentation</vt:lpstr>
      <vt:lpstr>Algorithm says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Try yourself</vt:lpstr>
      <vt:lpstr>PowerPoint Presentation</vt:lpstr>
      <vt:lpstr>Shuffle The Array</vt:lpstr>
      <vt:lpstr>Problem Statement</vt:lpstr>
      <vt:lpstr>Concept</vt:lpstr>
      <vt:lpstr>Concept</vt:lpstr>
      <vt:lpstr>Concept</vt:lpstr>
      <vt:lpstr>Concept</vt:lpstr>
      <vt:lpstr>Pseudo Code</vt:lpstr>
      <vt:lpstr>Pseudo Code: Approaches</vt:lpstr>
      <vt:lpstr>Python Code</vt:lpstr>
      <vt:lpstr>Shuffle The Array</vt:lpstr>
      <vt:lpstr>Kids With the Greatest Number of Candies</vt:lpstr>
      <vt:lpstr>Problem Statement</vt:lpstr>
      <vt:lpstr>PowerPoint Presentation</vt:lpstr>
      <vt:lpstr>PowerPoint Presentation</vt:lpstr>
      <vt:lpstr>PowerPoint Presentation</vt:lpstr>
      <vt:lpstr>Quiz</vt:lpstr>
      <vt:lpstr>Algorithm says</vt:lpstr>
      <vt:lpstr>To fetch boolean value</vt:lpstr>
      <vt:lpstr>PowerPoint Presentation</vt:lpstr>
      <vt:lpstr>PowerPoint Presentation</vt:lpstr>
      <vt:lpstr>Kids With the Greatest Number of Candies</vt:lpstr>
      <vt:lpstr>Problem Name How Many Numbers Are Smaller Than the Current Number</vt:lpstr>
      <vt:lpstr>Step 1: Problem Statement</vt:lpstr>
      <vt:lpstr>Step 2: Understanding the Problem</vt:lpstr>
      <vt:lpstr>PowerPoint Presentation</vt:lpstr>
      <vt:lpstr>PowerPoint Presentation</vt:lpstr>
      <vt:lpstr>PowerPoint Presentation</vt:lpstr>
      <vt:lpstr>PowerPoint Presentation</vt:lpstr>
      <vt:lpstr>Constraint Quiz</vt:lpstr>
      <vt:lpstr>Step 3: Algorithm</vt:lpstr>
      <vt:lpstr>PowerPoint Presentation</vt:lpstr>
      <vt:lpstr>PowerPoint Presentation</vt:lpstr>
      <vt:lpstr>How Many Numbers Are Smaller Than the Current Number</vt:lpstr>
      <vt:lpstr>Problem-1</vt:lpstr>
      <vt:lpstr>Example 1</vt:lpstr>
      <vt:lpstr>Brute Force Approach</vt:lpstr>
      <vt:lpstr>Efficient Approach</vt:lpstr>
      <vt:lpstr>Example</vt:lpstr>
      <vt:lpstr>PowerPoint Presentation</vt:lpstr>
      <vt:lpstr>Problem-2</vt:lpstr>
      <vt:lpstr>Example 1</vt:lpstr>
      <vt:lpstr>Example 2</vt:lpstr>
      <vt:lpstr>Brute Force Approach</vt:lpstr>
      <vt:lpstr>Efficient Approach</vt:lpstr>
      <vt:lpstr>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dc:title>
  <dc:creator>Admin</dc:creator>
  <cp:lastModifiedBy>Harsh Khatter</cp:lastModifiedBy>
  <cp:revision>15</cp:revision>
  <dcterms:created xsi:type="dcterms:W3CDTF">2023-02-01T06:53:18Z</dcterms:created>
  <dcterms:modified xsi:type="dcterms:W3CDTF">2023-02-07T09:28:04Z</dcterms:modified>
</cp:coreProperties>
</file>